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413" r:id="rId3"/>
    <p:sldId id="288" r:id="rId4"/>
    <p:sldId id="424" r:id="rId5"/>
    <p:sldId id="425" r:id="rId6"/>
    <p:sldId id="426" r:id="rId7"/>
    <p:sldId id="427" r:id="rId8"/>
    <p:sldId id="428" r:id="rId9"/>
    <p:sldId id="429" r:id="rId10"/>
    <p:sldId id="430" r:id="rId11"/>
    <p:sldId id="431" r:id="rId12"/>
    <p:sldId id="270" r:id="rId13"/>
    <p:sldId id="416" r:id="rId14"/>
  </p:sldIdLst>
  <p:sldSz cx="12192000" cy="6858000"/>
  <p:notesSz cx="6858000" cy="9144000"/>
  <p:embeddedFontLst>
    <p:embeddedFont>
      <p:font typeface="Avenir Next LT Pro" panose="020B0504020202020204" pitchFamily="34" charset="-18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820C67BC-A1DE-4D3F-BECF-674878571AF2}"/>
    <pc:docChg chg="undo custSel addSld delSld modSld sldOrd">
      <pc:chgData name="Siniša Vuksan" userId="3af124f9-b8e7-46e3-9422-21ae1d17ac0b" providerId="ADAL" clId="{820C67BC-A1DE-4D3F-BECF-674878571AF2}" dt="2020-09-30T14:58:44.816" v="3701"/>
      <pc:docMkLst>
        <pc:docMk/>
      </pc:docMkLst>
      <pc:sldChg chg="modSp">
        <pc:chgData name="Siniša Vuksan" userId="3af124f9-b8e7-46e3-9422-21ae1d17ac0b" providerId="ADAL" clId="{820C67BC-A1DE-4D3F-BECF-674878571AF2}" dt="2020-09-30T13:09:45.208" v="16" actId="20577"/>
        <pc:sldMkLst>
          <pc:docMk/>
          <pc:sldMk cId="4263532617" sldId="256"/>
        </pc:sldMkLst>
        <pc:spChg chg="mod">
          <ac:chgData name="Siniša Vuksan" userId="3af124f9-b8e7-46e3-9422-21ae1d17ac0b" providerId="ADAL" clId="{820C67BC-A1DE-4D3F-BECF-674878571AF2}" dt="2020-09-30T13:09:45.208" v="16" actId="20577"/>
          <ac:spMkLst>
            <pc:docMk/>
            <pc:sldMk cId="4263532617" sldId="256"/>
            <ac:spMk id="7" creationId="{54F134FF-4759-4BD3-A258-DBE00CE37E81}"/>
          </ac:spMkLst>
        </pc:spChg>
      </pc:sldChg>
      <pc:sldChg chg="addSp delSp modSp add delAnim modAnim">
        <pc:chgData name="Siniša Vuksan" userId="3af124f9-b8e7-46e3-9422-21ae1d17ac0b" providerId="ADAL" clId="{820C67BC-A1DE-4D3F-BECF-674878571AF2}" dt="2020-09-30T13:15:58.447" v="336" actId="20577"/>
        <pc:sldMkLst>
          <pc:docMk/>
          <pc:sldMk cId="1513291851" sldId="257"/>
        </pc:sldMkLst>
        <pc:spChg chg="mod">
          <ac:chgData name="Siniša Vuksan" userId="3af124f9-b8e7-46e3-9422-21ae1d17ac0b" providerId="ADAL" clId="{820C67BC-A1DE-4D3F-BECF-674878571AF2}" dt="2020-09-30T13:15:58.447" v="336" actId="20577"/>
          <ac:spMkLst>
            <pc:docMk/>
            <pc:sldMk cId="1513291851" sldId="257"/>
            <ac:spMk id="3" creationId="{499D698D-7B4F-4753-8983-15A0086F8C7B}"/>
          </ac:spMkLst>
        </pc:spChg>
        <pc:spChg chg="del">
          <ac:chgData name="Siniša Vuksan" userId="3af124f9-b8e7-46e3-9422-21ae1d17ac0b" providerId="ADAL" clId="{820C67BC-A1DE-4D3F-BECF-674878571AF2}" dt="2020-09-30T13:15:14.266" v="329" actId="478"/>
          <ac:spMkLst>
            <pc:docMk/>
            <pc:sldMk cId="1513291851" sldId="257"/>
            <ac:spMk id="5" creationId="{D24DFF28-2EC5-457A-93BD-B38B16FE4AD8}"/>
          </ac:spMkLst>
        </pc:spChg>
        <pc:picChg chg="add del">
          <ac:chgData name="Siniša Vuksan" userId="3af124f9-b8e7-46e3-9422-21ae1d17ac0b" providerId="ADAL" clId="{820C67BC-A1DE-4D3F-BECF-674878571AF2}" dt="2020-09-30T13:12:17.614" v="21" actId="478"/>
          <ac:picMkLst>
            <pc:docMk/>
            <pc:sldMk cId="1513291851" sldId="257"/>
            <ac:picMk id="2" creationId="{CE949837-D7C4-4397-81E4-AD42A54BB286}"/>
          </ac:picMkLst>
        </pc:picChg>
      </pc:sldChg>
      <pc:sldChg chg="addSp delSp modSp addAnim delAnim">
        <pc:chgData name="Siniša Vuksan" userId="3af124f9-b8e7-46e3-9422-21ae1d17ac0b" providerId="ADAL" clId="{820C67BC-A1DE-4D3F-BECF-674878571AF2}" dt="2020-09-30T13:19:00.172" v="499" actId="1076"/>
        <pc:sldMkLst>
          <pc:docMk/>
          <pc:sldMk cId="891775711" sldId="270"/>
        </pc:sldMkLst>
        <pc:spChg chg="del">
          <ac:chgData name="Siniša Vuksan" userId="3af124f9-b8e7-46e3-9422-21ae1d17ac0b" providerId="ADAL" clId="{820C67BC-A1DE-4D3F-BECF-674878571AF2}" dt="2020-09-30T13:16:04.700" v="337" actId="478"/>
          <ac:spMkLst>
            <pc:docMk/>
            <pc:sldMk cId="891775711" sldId="270"/>
            <ac:spMk id="4" creationId="{D75CFF8D-7D93-4120-8120-DF2500665523}"/>
          </ac:spMkLst>
        </pc:spChg>
        <pc:spChg chg="mod">
          <ac:chgData name="Siniša Vuksan" userId="3af124f9-b8e7-46e3-9422-21ae1d17ac0b" providerId="ADAL" clId="{820C67BC-A1DE-4D3F-BECF-674878571AF2}" dt="2020-09-30T13:16:18.292" v="340" actId="20577"/>
          <ac:spMkLst>
            <pc:docMk/>
            <pc:sldMk cId="891775711" sldId="270"/>
            <ac:spMk id="5" creationId="{62F6632F-846C-4F02-B56B-82805BD5B26E}"/>
          </ac:spMkLst>
        </pc:spChg>
        <pc:spChg chg="mod">
          <ac:chgData name="Siniša Vuksan" userId="3af124f9-b8e7-46e3-9422-21ae1d17ac0b" providerId="ADAL" clId="{820C67BC-A1DE-4D3F-BECF-674878571AF2}" dt="2020-09-30T13:19:00.172" v="499" actId="1076"/>
          <ac:spMkLst>
            <pc:docMk/>
            <pc:sldMk cId="891775711" sldId="270"/>
            <ac:spMk id="6" creationId="{D59C0E6F-A8FA-4180-809C-0B238788105A}"/>
          </ac:spMkLst>
        </pc:spChg>
        <pc:spChg chg="del">
          <ac:chgData name="Siniša Vuksan" userId="3af124f9-b8e7-46e3-9422-21ae1d17ac0b" providerId="ADAL" clId="{820C67BC-A1DE-4D3F-BECF-674878571AF2}" dt="2020-09-30T13:16:37.614" v="344" actId="478"/>
          <ac:spMkLst>
            <pc:docMk/>
            <pc:sldMk cId="891775711" sldId="270"/>
            <ac:spMk id="7" creationId="{D2D0BA8C-58FB-4A8E-94B2-23009BDA0BA2}"/>
          </ac:spMkLst>
        </pc:spChg>
        <pc:spChg chg="del">
          <ac:chgData name="Siniša Vuksan" userId="3af124f9-b8e7-46e3-9422-21ae1d17ac0b" providerId="ADAL" clId="{820C67BC-A1DE-4D3F-BECF-674878571AF2}" dt="2020-09-30T13:17:13.824" v="346" actId="478"/>
          <ac:spMkLst>
            <pc:docMk/>
            <pc:sldMk cId="891775711" sldId="270"/>
            <ac:spMk id="8" creationId="{DF35BA8C-DCB8-4348-A43A-5CF93781E51E}"/>
          </ac:spMkLst>
        </pc:spChg>
        <pc:spChg chg="add del mod">
          <ac:chgData name="Siniša Vuksan" userId="3af124f9-b8e7-46e3-9422-21ae1d17ac0b" providerId="ADAL" clId="{820C67BC-A1DE-4D3F-BECF-674878571AF2}" dt="2020-09-30T13:16:27.525" v="341" actId="478"/>
          <ac:spMkLst>
            <pc:docMk/>
            <pc:sldMk cId="891775711" sldId="270"/>
            <ac:spMk id="10" creationId="{819D6C20-346B-4AEE-832F-2E272C453245}"/>
          </ac:spMkLst>
        </pc:spChg>
        <pc:picChg chg="mod">
          <ac:chgData name="Siniša Vuksan" userId="3af124f9-b8e7-46e3-9422-21ae1d17ac0b" providerId="ADAL" clId="{820C67BC-A1DE-4D3F-BECF-674878571AF2}" dt="2020-09-30T13:17:08.836" v="345" actId="14826"/>
          <ac:picMkLst>
            <pc:docMk/>
            <pc:sldMk cId="891775711" sldId="270"/>
            <ac:picMk id="2" creationId="{364F0D10-6C93-4798-9B51-775114644404}"/>
          </ac:picMkLst>
        </pc:picChg>
        <pc:picChg chg="add del mod">
          <ac:chgData name="Siniša Vuksan" userId="3af124f9-b8e7-46e3-9422-21ae1d17ac0b" providerId="ADAL" clId="{820C67BC-A1DE-4D3F-BECF-674878571AF2}" dt="2020-09-30T13:18:08.826" v="349" actId="1076"/>
          <ac:picMkLst>
            <pc:docMk/>
            <pc:sldMk cId="891775711" sldId="270"/>
            <ac:picMk id="3" creationId="{DCB64642-CE4F-4D9C-A92A-9A8EF9D7D4F4}"/>
          </ac:picMkLst>
        </pc:picChg>
      </pc:sldChg>
      <pc:sldChg chg="modSp add">
        <pc:chgData name="Siniša Vuksan" userId="3af124f9-b8e7-46e3-9422-21ae1d17ac0b" providerId="ADAL" clId="{820C67BC-A1DE-4D3F-BECF-674878571AF2}" dt="2020-09-30T14:54:41.484" v="3697" actId="20577"/>
        <pc:sldMkLst>
          <pc:docMk/>
          <pc:sldMk cId="470418671" sldId="276"/>
        </pc:sldMkLst>
        <pc:spChg chg="mod">
          <ac:chgData name="Siniša Vuksan" userId="3af124f9-b8e7-46e3-9422-21ae1d17ac0b" providerId="ADAL" clId="{820C67BC-A1DE-4D3F-BECF-674878571AF2}" dt="2020-09-30T14:54:41.484" v="3697" actId="20577"/>
          <ac:spMkLst>
            <pc:docMk/>
            <pc:sldMk cId="470418671" sldId="276"/>
            <ac:spMk id="2" creationId="{2AF3F46D-1885-4F99-A383-C4EDF7FD19B6}"/>
          </ac:spMkLst>
        </pc:spChg>
      </pc:sldChg>
      <pc:sldChg chg="del">
        <pc:chgData name="Siniša Vuksan" userId="3af124f9-b8e7-46e3-9422-21ae1d17ac0b" providerId="ADAL" clId="{820C67BC-A1DE-4D3F-BECF-674878571AF2}" dt="2020-09-30T14:48:48.901" v="3531" actId="2696"/>
        <pc:sldMkLst>
          <pc:docMk/>
          <pc:sldMk cId="4156204590" sldId="281"/>
        </pc:sldMkLst>
      </pc:sldChg>
      <pc:sldChg chg="addSp delSp modSp ord delAnim modAnim">
        <pc:chgData name="Siniša Vuksan" userId="3af124f9-b8e7-46e3-9422-21ae1d17ac0b" providerId="ADAL" clId="{820C67BC-A1DE-4D3F-BECF-674878571AF2}" dt="2020-09-30T14:06:58.469" v="1648" actId="20577"/>
        <pc:sldMkLst>
          <pc:docMk/>
          <pc:sldMk cId="2757270251" sldId="282"/>
        </pc:sldMkLst>
        <pc:spChg chg="mod">
          <ac:chgData name="Siniša Vuksan" userId="3af124f9-b8e7-46e3-9422-21ae1d17ac0b" providerId="ADAL" clId="{820C67BC-A1DE-4D3F-BECF-674878571AF2}" dt="2020-09-30T14:02:51.388" v="1563" actId="20577"/>
          <ac:spMkLst>
            <pc:docMk/>
            <pc:sldMk cId="2757270251" sldId="282"/>
            <ac:spMk id="5" creationId="{D0D4AB01-B963-41A3-8A54-65A5DDE37614}"/>
          </ac:spMkLst>
        </pc:spChg>
        <pc:spChg chg="mod">
          <ac:chgData name="Siniša Vuksan" userId="3af124f9-b8e7-46e3-9422-21ae1d17ac0b" providerId="ADAL" clId="{820C67BC-A1DE-4D3F-BECF-674878571AF2}" dt="2020-09-30T14:03:21.920" v="1600" actId="20577"/>
          <ac:spMkLst>
            <pc:docMk/>
            <pc:sldMk cId="2757270251" sldId="282"/>
            <ac:spMk id="6" creationId="{9B16BC4B-D5C2-44A0-9246-0EBAE8E0E2D0}"/>
          </ac:spMkLst>
        </pc:spChg>
        <pc:spChg chg="del">
          <ac:chgData name="Siniša Vuksan" userId="3af124f9-b8e7-46e3-9422-21ae1d17ac0b" providerId="ADAL" clId="{820C67BC-A1DE-4D3F-BECF-674878571AF2}" dt="2020-09-30T14:03:29.848" v="1601" actId="478"/>
          <ac:spMkLst>
            <pc:docMk/>
            <pc:sldMk cId="2757270251" sldId="282"/>
            <ac:spMk id="8" creationId="{F4331757-D3FC-4E5B-BA93-255D5CB925D7}"/>
          </ac:spMkLst>
        </pc:spChg>
        <pc:spChg chg="mod">
          <ac:chgData name="Siniša Vuksan" userId="3af124f9-b8e7-46e3-9422-21ae1d17ac0b" providerId="ADAL" clId="{820C67BC-A1DE-4D3F-BECF-674878571AF2}" dt="2020-09-30T14:05:02.635" v="1612" actId="1076"/>
          <ac:spMkLst>
            <pc:docMk/>
            <pc:sldMk cId="2757270251" sldId="282"/>
            <ac:spMk id="9" creationId="{B6B1D4C1-9D6D-4E02-9F51-226A1AFA9306}"/>
          </ac:spMkLst>
        </pc:spChg>
        <pc:spChg chg="add mod">
          <ac:chgData name="Siniša Vuksan" userId="3af124f9-b8e7-46e3-9422-21ae1d17ac0b" providerId="ADAL" clId="{820C67BC-A1DE-4D3F-BECF-674878571AF2}" dt="2020-09-30T14:05:15.734" v="1615" actId="20577"/>
          <ac:spMkLst>
            <pc:docMk/>
            <pc:sldMk cId="2757270251" sldId="282"/>
            <ac:spMk id="10" creationId="{BD082D35-696A-4503-947F-D93736A48DDB}"/>
          </ac:spMkLst>
        </pc:spChg>
        <pc:spChg chg="add mod">
          <ac:chgData name="Siniša Vuksan" userId="3af124f9-b8e7-46e3-9422-21ae1d17ac0b" providerId="ADAL" clId="{820C67BC-A1DE-4D3F-BECF-674878571AF2}" dt="2020-09-30T14:05:31.058" v="1620" actId="20577"/>
          <ac:spMkLst>
            <pc:docMk/>
            <pc:sldMk cId="2757270251" sldId="282"/>
            <ac:spMk id="11" creationId="{C57F3F0F-0459-490F-8464-FADF18D52821}"/>
          </ac:spMkLst>
        </pc:spChg>
        <pc:spChg chg="add mod">
          <ac:chgData name="Siniša Vuksan" userId="3af124f9-b8e7-46e3-9422-21ae1d17ac0b" providerId="ADAL" clId="{820C67BC-A1DE-4D3F-BECF-674878571AF2}" dt="2020-09-30T14:05:55.454" v="1625" actId="1076"/>
          <ac:spMkLst>
            <pc:docMk/>
            <pc:sldMk cId="2757270251" sldId="282"/>
            <ac:spMk id="12" creationId="{ACDD8E38-B7A0-4481-812F-6BA15455DC0D}"/>
          </ac:spMkLst>
        </pc:spChg>
        <pc:spChg chg="add mod">
          <ac:chgData name="Siniša Vuksan" userId="3af124f9-b8e7-46e3-9422-21ae1d17ac0b" providerId="ADAL" clId="{820C67BC-A1DE-4D3F-BECF-674878571AF2}" dt="2020-09-30T14:06:15.594" v="1636" actId="20577"/>
          <ac:spMkLst>
            <pc:docMk/>
            <pc:sldMk cId="2757270251" sldId="282"/>
            <ac:spMk id="13" creationId="{EFFEAD8C-6A65-490F-B5D4-FD6584418FEC}"/>
          </ac:spMkLst>
        </pc:spChg>
        <pc:spChg chg="add mod">
          <ac:chgData name="Siniša Vuksan" userId="3af124f9-b8e7-46e3-9422-21ae1d17ac0b" providerId="ADAL" clId="{820C67BC-A1DE-4D3F-BECF-674878571AF2}" dt="2020-09-30T14:06:50.688" v="1646" actId="1035"/>
          <ac:spMkLst>
            <pc:docMk/>
            <pc:sldMk cId="2757270251" sldId="282"/>
            <ac:spMk id="14" creationId="{9C24D9ED-F516-4E62-BB82-D842654BB891}"/>
          </ac:spMkLst>
        </pc:spChg>
        <pc:spChg chg="add mod">
          <ac:chgData name="Siniša Vuksan" userId="3af124f9-b8e7-46e3-9422-21ae1d17ac0b" providerId="ADAL" clId="{820C67BC-A1DE-4D3F-BECF-674878571AF2}" dt="2020-09-30T14:06:58.469" v="1648" actId="20577"/>
          <ac:spMkLst>
            <pc:docMk/>
            <pc:sldMk cId="2757270251" sldId="282"/>
            <ac:spMk id="15" creationId="{A5FC6C98-F5D1-4814-9523-4D2D75C72AF8}"/>
          </ac:spMkLst>
        </pc:spChg>
        <pc:picChg chg="mod">
          <ac:chgData name="Siniša Vuksan" userId="3af124f9-b8e7-46e3-9422-21ae1d17ac0b" providerId="ADAL" clId="{820C67BC-A1DE-4D3F-BECF-674878571AF2}" dt="2020-09-30T14:04:16.374" v="1602" actId="14826"/>
          <ac:picMkLst>
            <pc:docMk/>
            <pc:sldMk cId="2757270251" sldId="282"/>
            <ac:picMk id="4" creationId="{F7E6A656-4BB7-46A4-8C5B-DD7752CCDE3D}"/>
          </ac:picMkLst>
        </pc:picChg>
        <pc:picChg chg="mod">
          <ac:chgData name="Siniša Vuksan" userId="3af124f9-b8e7-46e3-9422-21ae1d17ac0b" providerId="ADAL" clId="{820C67BC-A1DE-4D3F-BECF-674878571AF2}" dt="2020-09-30T14:06:35.403" v="1642" actId="1076"/>
          <ac:picMkLst>
            <pc:docMk/>
            <pc:sldMk cId="2757270251" sldId="282"/>
            <ac:picMk id="7" creationId="{B201D401-7200-4F68-9568-CB1607A39225}"/>
          </ac:picMkLst>
        </pc:picChg>
      </pc:sldChg>
      <pc:sldChg chg="del">
        <pc:chgData name="Siniša Vuksan" userId="3af124f9-b8e7-46e3-9422-21ae1d17ac0b" providerId="ADAL" clId="{820C67BC-A1DE-4D3F-BECF-674878571AF2}" dt="2020-09-30T14:48:50.737" v="3532" actId="2696"/>
        <pc:sldMkLst>
          <pc:docMk/>
          <pc:sldMk cId="1603469843" sldId="283"/>
        </pc:sldMkLst>
      </pc:sldChg>
      <pc:sldChg chg="del">
        <pc:chgData name="Siniša Vuksan" userId="3af124f9-b8e7-46e3-9422-21ae1d17ac0b" providerId="ADAL" clId="{820C67BC-A1DE-4D3F-BECF-674878571AF2}" dt="2020-09-30T14:48:54.248" v="3534" actId="2696"/>
        <pc:sldMkLst>
          <pc:docMk/>
          <pc:sldMk cId="4272247978" sldId="284"/>
        </pc:sldMkLst>
      </pc:sldChg>
      <pc:sldChg chg="del">
        <pc:chgData name="Siniša Vuksan" userId="3af124f9-b8e7-46e3-9422-21ae1d17ac0b" providerId="ADAL" clId="{820C67BC-A1DE-4D3F-BECF-674878571AF2}" dt="2020-09-30T14:48:58.158" v="3536" actId="2696"/>
        <pc:sldMkLst>
          <pc:docMk/>
          <pc:sldMk cId="3127415772" sldId="287"/>
        </pc:sldMkLst>
      </pc:sldChg>
      <pc:sldChg chg="del">
        <pc:chgData name="Siniša Vuksan" userId="3af124f9-b8e7-46e3-9422-21ae1d17ac0b" providerId="ADAL" clId="{820C67BC-A1DE-4D3F-BECF-674878571AF2}" dt="2020-09-30T14:48:56.267" v="3535" actId="2696"/>
        <pc:sldMkLst>
          <pc:docMk/>
          <pc:sldMk cId="1614537136" sldId="288"/>
        </pc:sldMkLst>
      </pc:sldChg>
      <pc:sldChg chg="del">
        <pc:chgData name="Siniša Vuksan" userId="3af124f9-b8e7-46e3-9422-21ae1d17ac0b" providerId="ADAL" clId="{820C67BC-A1DE-4D3F-BECF-674878571AF2}" dt="2020-09-30T14:49:00.004" v="3537" actId="2696"/>
        <pc:sldMkLst>
          <pc:docMk/>
          <pc:sldMk cId="1299448413" sldId="289"/>
        </pc:sldMkLst>
      </pc:sldChg>
      <pc:sldChg chg="del">
        <pc:chgData name="Siniša Vuksan" userId="3af124f9-b8e7-46e3-9422-21ae1d17ac0b" providerId="ADAL" clId="{820C67BC-A1DE-4D3F-BECF-674878571AF2}" dt="2020-09-30T14:49:01.771" v="3538" actId="2696"/>
        <pc:sldMkLst>
          <pc:docMk/>
          <pc:sldMk cId="559941074" sldId="290"/>
        </pc:sldMkLst>
      </pc:sldChg>
      <pc:sldChg chg="del">
        <pc:chgData name="Siniša Vuksan" userId="3af124f9-b8e7-46e3-9422-21ae1d17ac0b" providerId="ADAL" clId="{820C67BC-A1DE-4D3F-BECF-674878571AF2}" dt="2020-09-30T14:49:03.741" v="3539" actId="2696"/>
        <pc:sldMkLst>
          <pc:docMk/>
          <pc:sldMk cId="2044239225" sldId="291"/>
        </pc:sldMkLst>
      </pc:sldChg>
      <pc:sldChg chg="addSp delSp modSp add delAnim modAnim">
        <pc:chgData name="Siniša Vuksan" userId="3af124f9-b8e7-46e3-9422-21ae1d17ac0b" providerId="ADAL" clId="{820C67BC-A1DE-4D3F-BECF-674878571AF2}" dt="2020-09-30T13:39:26.114" v="804" actId="1035"/>
        <pc:sldMkLst>
          <pc:docMk/>
          <pc:sldMk cId="713769141" sldId="292"/>
        </pc:sldMkLst>
        <pc:spChg chg="del">
          <ac:chgData name="Siniša Vuksan" userId="3af124f9-b8e7-46e3-9422-21ae1d17ac0b" providerId="ADAL" clId="{820C67BC-A1DE-4D3F-BECF-674878571AF2}" dt="2020-09-30T13:19:58.008" v="502" actId="478"/>
          <ac:spMkLst>
            <pc:docMk/>
            <pc:sldMk cId="713769141" sldId="292"/>
            <ac:spMk id="5" creationId="{62F6632F-846C-4F02-B56B-82805BD5B26E}"/>
          </ac:spMkLst>
        </pc:spChg>
        <pc:spChg chg="mod">
          <ac:chgData name="Siniša Vuksan" userId="3af124f9-b8e7-46e3-9422-21ae1d17ac0b" providerId="ADAL" clId="{820C67BC-A1DE-4D3F-BECF-674878571AF2}" dt="2020-09-30T13:38:38.152" v="790" actId="1076"/>
          <ac:spMkLst>
            <pc:docMk/>
            <pc:sldMk cId="713769141" sldId="292"/>
            <ac:spMk id="6" creationId="{D59C0E6F-A8FA-4180-809C-0B238788105A}"/>
          </ac:spMkLst>
        </pc:spChg>
        <pc:spChg chg="add mod">
          <ac:chgData name="Siniša Vuksan" userId="3af124f9-b8e7-46e3-9422-21ae1d17ac0b" providerId="ADAL" clId="{820C67BC-A1DE-4D3F-BECF-674878571AF2}" dt="2020-09-30T13:39:26.114" v="804" actId="1035"/>
          <ac:spMkLst>
            <pc:docMk/>
            <pc:sldMk cId="713769141" sldId="292"/>
            <ac:spMk id="7" creationId="{FFE50192-59A4-4948-9D86-C3EB5523A672}"/>
          </ac:spMkLst>
        </pc:spChg>
        <pc:picChg chg="del">
          <ac:chgData name="Siniša Vuksan" userId="3af124f9-b8e7-46e3-9422-21ae1d17ac0b" providerId="ADAL" clId="{820C67BC-A1DE-4D3F-BECF-674878571AF2}" dt="2020-09-30T13:20:04.049" v="504" actId="478"/>
          <ac:picMkLst>
            <pc:docMk/>
            <pc:sldMk cId="713769141" sldId="292"/>
            <ac:picMk id="2" creationId="{364F0D10-6C93-4798-9B51-775114644404}"/>
          </ac:picMkLst>
        </pc:picChg>
        <pc:picChg chg="mod">
          <ac:chgData name="Siniša Vuksan" userId="3af124f9-b8e7-46e3-9422-21ae1d17ac0b" providerId="ADAL" clId="{820C67BC-A1DE-4D3F-BECF-674878571AF2}" dt="2020-09-30T13:38:32.720" v="787" actId="1076"/>
          <ac:picMkLst>
            <pc:docMk/>
            <pc:sldMk cId="713769141" sldId="292"/>
            <ac:picMk id="3" creationId="{DCB64642-CE4F-4D9C-A92A-9A8EF9D7D4F4}"/>
          </ac:picMkLst>
        </pc:picChg>
        <pc:picChg chg="add mod">
          <ac:chgData name="Siniša Vuksan" userId="3af124f9-b8e7-46e3-9422-21ae1d17ac0b" providerId="ADAL" clId="{820C67BC-A1DE-4D3F-BECF-674878571AF2}" dt="2020-09-30T13:39:00.966" v="795" actId="1076"/>
          <ac:picMkLst>
            <pc:docMk/>
            <pc:sldMk cId="713769141" sldId="292"/>
            <ac:picMk id="4" creationId="{4965AB8E-C7AC-4033-9D69-D174328A0BC8}"/>
          </ac:picMkLst>
        </pc:picChg>
      </pc:sldChg>
      <pc:sldChg chg="add del">
        <pc:chgData name="Siniša Vuksan" userId="3af124f9-b8e7-46e3-9422-21ae1d17ac0b" providerId="ADAL" clId="{820C67BC-A1DE-4D3F-BECF-674878571AF2}" dt="2020-09-30T13:39:38.173" v="807" actId="2696"/>
        <pc:sldMkLst>
          <pc:docMk/>
          <pc:sldMk cId="849765422" sldId="293"/>
        </pc:sldMkLst>
      </pc:sldChg>
      <pc:sldChg chg="addSp delSp modSp add delAnim modAnim">
        <pc:chgData name="Siniša Vuksan" userId="3af124f9-b8e7-46e3-9422-21ae1d17ac0b" providerId="ADAL" clId="{820C67BC-A1DE-4D3F-BECF-674878571AF2}" dt="2020-09-30T13:47:22.649" v="1010" actId="20577"/>
        <pc:sldMkLst>
          <pc:docMk/>
          <pc:sldMk cId="2012381804" sldId="293"/>
        </pc:sldMkLst>
        <pc:spChg chg="mod">
          <ac:chgData name="Siniša Vuksan" userId="3af124f9-b8e7-46e3-9422-21ae1d17ac0b" providerId="ADAL" clId="{820C67BC-A1DE-4D3F-BECF-674878571AF2}" dt="2020-09-30T13:41:48.676" v="867" actId="20577"/>
          <ac:spMkLst>
            <pc:docMk/>
            <pc:sldMk cId="2012381804" sldId="293"/>
            <ac:spMk id="6" creationId="{D59C0E6F-A8FA-4180-809C-0B238788105A}"/>
          </ac:spMkLst>
        </pc:spChg>
        <pc:spChg chg="del">
          <ac:chgData name="Siniša Vuksan" userId="3af124f9-b8e7-46e3-9422-21ae1d17ac0b" providerId="ADAL" clId="{820C67BC-A1DE-4D3F-BECF-674878571AF2}" dt="2020-09-30T13:39:47.479" v="811" actId="478"/>
          <ac:spMkLst>
            <pc:docMk/>
            <pc:sldMk cId="2012381804" sldId="293"/>
            <ac:spMk id="7" creationId="{FFE50192-59A4-4948-9D86-C3EB5523A672}"/>
          </ac:spMkLst>
        </pc:spChg>
        <pc:spChg chg="add mod">
          <ac:chgData name="Siniša Vuksan" userId="3af124f9-b8e7-46e3-9422-21ae1d17ac0b" providerId="ADAL" clId="{820C67BC-A1DE-4D3F-BECF-674878571AF2}" dt="2020-09-30T13:45:39.639" v="934" actId="1076"/>
          <ac:spMkLst>
            <pc:docMk/>
            <pc:sldMk cId="2012381804" sldId="293"/>
            <ac:spMk id="8" creationId="{D6B6F61C-23D3-4BCA-A886-9E03FF406142}"/>
          </ac:spMkLst>
        </pc:spChg>
        <pc:spChg chg="add mod">
          <ac:chgData name="Siniša Vuksan" userId="3af124f9-b8e7-46e3-9422-21ae1d17ac0b" providerId="ADAL" clId="{820C67BC-A1DE-4D3F-BECF-674878571AF2}" dt="2020-09-30T13:47:22.649" v="1010" actId="20577"/>
          <ac:spMkLst>
            <pc:docMk/>
            <pc:sldMk cId="2012381804" sldId="293"/>
            <ac:spMk id="9" creationId="{38A796A8-62DE-41EF-A5B4-1FE2570FBFD0}"/>
          </ac:spMkLst>
        </pc:spChg>
        <pc:picChg chg="add mod">
          <ac:chgData name="Siniša Vuksan" userId="3af124f9-b8e7-46e3-9422-21ae1d17ac0b" providerId="ADAL" clId="{820C67BC-A1DE-4D3F-BECF-674878571AF2}" dt="2020-09-30T13:42:54.211" v="869" actId="1076"/>
          <ac:picMkLst>
            <pc:docMk/>
            <pc:sldMk cId="2012381804" sldId="293"/>
            <ac:picMk id="2" creationId="{CC694C1D-87A8-46BD-A799-5EE84846B553}"/>
          </ac:picMkLst>
        </pc:picChg>
        <pc:picChg chg="mod">
          <ac:chgData name="Siniša Vuksan" userId="3af124f9-b8e7-46e3-9422-21ae1d17ac0b" providerId="ADAL" clId="{820C67BC-A1DE-4D3F-BECF-674878571AF2}" dt="2020-09-30T13:41:16.612" v="822" actId="1038"/>
          <ac:picMkLst>
            <pc:docMk/>
            <pc:sldMk cId="2012381804" sldId="293"/>
            <ac:picMk id="3" creationId="{DCB64642-CE4F-4D9C-A92A-9A8EF9D7D4F4}"/>
          </ac:picMkLst>
        </pc:picChg>
        <pc:picChg chg="del">
          <ac:chgData name="Siniša Vuksan" userId="3af124f9-b8e7-46e3-9422-21ae1d17ac0b" providerId="ADAL" clId="{820C67BC-A1DE-4D3F-BECF-674878571AF2}" dt="2020-09-30T13:39:44.350" v="810" actId="478"/>
          <ac:picMkLst>
            <pc:docMk/>
            <pc:sldMk cId="2012381804" sldId="293"/>
            <ac:picMk id="4" creationId="{4965AB8E-C7AC-4033-9D69-D174328A0BC8}"/>
          </ac:picMkLst>
        </pc:picChg>
      </pc:sldChg>
      <pc:sldChg chg="addSp delSp modSp new add modAnim">
        <pc:chgData name="Siniša Vuksan" userId="3af124f9-b8e7-46e3-9422-21ae1d17ac0b" providerId="ADAL" clId="{820C67BC-A1DE-4D3F-BECF-674878571AF2}" dt="2020-09-30T14:58:44.816" v="3701"/>
        <pc:sldMkLst>
          <pc:docMk/>
          <pc:sldMk cId="913134882" sldId="294"/>
        </pc:sldMkLst>
        <pc:spChg chg="del">
          <ac:chgData name="Siniša Vuksan" userId="3af124f9-b8e7-46e3-9422-21ae1d17ac0b" providerId="ADAL" clId="{820C67BC-A1DE-4D3F-BECF-674878571AF2}" dt="2020-09-30T13:47:47.523" v="1013" actId="478"/>
          <ac:spMkLst>
            <pc:docMk/>
            <pc:sldMk cId="913134882" sldId="294"/>
            <ac:spMk id="2" creationId="{61C4AFBD-25F7-4E15-BF9A-B385F95A9C42}"/>
          </ac:spMkLst>
        </pc:spChg>
        <pc:spChg chg="del">
          <ac:chgData name="Siniša Vuksan" userId="3af124f9-b8e7-46e3-9422-21ae1d17ac0b" providerId="ADAL" clId="{820C67BC-A1DE-4D3F-BECF-674878571AF2}" dt="2020-09-30T13:47:49.067" v="1014" actId="478"/>
          <ac:spMkLst>
            <pc:docMk/>
            <pc:sldMk cId="913134882" sldId="294"/>
            <ac:spMk id="3" creationId="{34969931-3E86-4302-AD7B-41D0ED5299C9}"/>
          </ac:spMkLst>
        </pc:spChg>
        <pc:spChg chg="add mod">
          <ac:chgData name="Siniša Vuksan" userId="3af124f9-b8e7-46e3-9422-21ae1d17ac0b" providerId="ADAL" clId="{820C67BC-A1DE-4D3F-BECF-674878571AF2}" dt="2020-09-30T14:09:43.023" v="1776" actId="14100"/>
          <ac:spMkLst>
            <pc:docMk/>
            <pc:sldMk cId="913134882" sldId="294"/>
            <ac:spMk id="4" creationId="{20550563-A81B-4C50-B91F-D6124AF5E4D8}"/>
          </ac:spMkLst>
        </pc:spChg>
        <pc:spChg chg="add mod">
          <ac:chgData name="Siniša Vuksan" userId="3af124f9-b8e7-46e3-9422-21ae1d17ac0b" providerId="ADAL" clId="{820C67BC-A1DE-4D3F-BECF-674878571AF2}" dt="2020-09-30T14:14:22.459" v="1880" actId="1076"/>
          <ac:spMkLst>
            <pc:docMk/>
            <pc:sldMk cId="913134882" sldId="294"/>
            <ac:spMk id="14" creationId="{3D254821-F011-4673-AB3E-8B1FCA80F395}"/>
          </ac:spMkLst>
        </pc:spChg>
        <pc:picChg chg="add mod">
          <ac:chgData name="Siniša Vuksan" userId="3af124f9-b8e7-46e3-9422-21ae1d17ac0b" providerId="ADAL" clId="{820C67BC-A1DE-4D3F-BECF-674878571AF2}" dt="2020-09-30T14:09:38.264" v="1774" actId="208"/>
          <ac:picMkLst>
            <pc:docMk/>
            <pc:sldMk cId="913134882" sldId="294"/>
            <ac:picMk id="5" creationId="{32038D03-2AF8-4F25-9684-8A101F280F2D}"/>
          </ac:picMkLst>
        </pc:picChg>
        <pc:picChg chg="add mod">
          <ac:chgData name="Siniša Vuksan" userId="3af124f9-b8e7-46e3-9422-21ae1d17ac0b" providerId="ADAL" clId="{820C67BC-A1DE-4D3F-BECF-674878571AF2}" dt="2020-09-30T14:10:47.378" v="1787" actId="1038"/>
          <ac:picMkLst>
            <pc:docMk/>
            <pc:sldMk cId="913134882" sldId="294"/>
            <ac:picMk id="6" creationId="{5B2DF09F-7C11-44CE-9782-A779373CBD97}"/>
          </ac:picMkLst>
        </pc:picChg>
        <pc:picChg chg="add mod">
          <ac:chgData name="Siniša Vuksan" userId="3af124f9-b8e7-46e3-9422-21ae1d17ac0b" providerId="ADAL" clId="{820C67BC-A1DE-4D3F-BECF-674878571AF2}" dt="2020-09-30T14:10:59.819" v="1790" actId="14100"/>
          <ac:picMkLst>
            <pc:docMk/>
            <pc:sldMk cId="913134882" sldId="294"/>
            <ac:picMk id="7" creationId="{13A15B69-2A76-4FA8-B69D-1EBDBC297625}"/>
          </ac:picMkLst>
        </pc:picChg>
        <pc:picChg chg="add mod">
          <ac:chgData name="Siniša Vuksan" userId="3af124f9-b8e7-46e3-9422-21ae1d17ac0b" providerId="ADAL" clId="{820C67BC-A1DE-4D3F-BECF-674878571AF2}" dt="2020-09-30T14:11:12.391" v="1799" actId="1036"/>
          <ac:picMkLst>
            <pc:docMk/>
            <pc:sldMk cId="913134882" sldId="294"/>
            <ac:picMk id="8" creationId="{383DD765-CEF7-49F5-8757-178888CDCE23}"/>
          </ac:picMkLst>
        </pc:picChg>
        <pc:picChg chg="add mod">
          <ac:chgData name="Siniša Vuksan" userId="3af124f9-b8e7-46e3-9422-21ae1d17ac0b" providerId="ADAL" clId="{820C67BC-A1DE-4D3F-BECF-674878571AF2}" dt="2020-09-30T14:11:26.967" v="1812" actId="1036"/>
          <ac:picMkLst>
            <pc:docMk/>
            <pc:sldMk cId="913134882" sldId="294"/>
            <ac:picMk id="9" creationId="{73AC3DA3-2615-4F08-9D91-B36B7E475A56}"/>
          </ac:picMkLst>
        </pc:picChg>
        <pc:picChg chg="add mod">
          <ac:chgData name="Siniša Vuksan" userId="3af124f9-b8e7-46e3-9422-21ae1d17ac0b" providerId="ADAL" clId="{820C67BC-A1DE-4D3F-BECF-674878571AF2}" dt="2020-09-30T14:11:35.296" v="1815" actId="14100"/>
          <ac:picMkLst>
            <pc:docMk/>
            <pc:sldMk cId="913134882" sldId="294"/>
            <ac:picMk id="10" creationId="{B824423B-07D4-4987-9F78-C652801DD7FC}"/>
          </ac:picMkLst>
        </pc:picChg>
        <pc:picChg chg="add mod">
          <ac:chgData name="Siniša Vuksan" userId="3af124f9-b8e7-46e3-9422-21ae1d17ac0b" providerId="ADAL" clId="{820C67BC-A1DE-4D3F-BECF-674878571AF2}" dt="2020-09-30T14:11:46.038" v="1818" actId="14100"/>
          <ac:picMkLst>
            <pc:docMk/>
            <pc:sldMk cId="913134882" sldId="294"/>
            <ac:picMk id="11" creationId="{5A8B55A4-1398-41D0-B371-EF02CC8F66FC}"/>
          </ac:picMkLst>
        </pc:picChg>
        <pc:picChg chg="add mod">
          <ac:chgData name="Siniša Vuksan" userId="3af124f9-b8e7-46e3-9422-21ae1d17ac0b" providerId="ADAL" clId="{820C67BC-A1DE-4D3F-BECF-674878571AF2}" dt="2020-09-30T14:11:54.986" v="1821" actId="14100"/>
          <ac:picMkLst>
            <pc:docMk/>
            <pc:sldMk cId="913134882" sldId="294"/>
            <ac:picMk id="12" creationId="{10070E42-BB72-491E-84E8-26232D0488B4}"/>
          </ac:picMkLst>
        </pc:picChg>
        <pc:picChg chg="add mod">
          <ac:chgData name="Siniša Vuksan" userId="3af124f9-b8e7-46e3-9422-21ae1d17ac0b" providerId="ADAL" clId="{820C67BC-A1DE-4D3F-BECF-674878571AF2}" dt="2020-09-30T14:12:04.273" v="1825" actId="1076"/>
          <ac:picMkLst>
            <pc:docMk/>
            <pc:sldMk cId="913134882" sldId="294"/>
            <ac:picMk id="13" creationId="{308909FE-725F-4D85-BA7A-CE192FE9A205}"/>
          </ac:picMkLst>
        </pc:picChg>
      </pc:sldChg>
      <pc:sldChg chg="addSp delSp modSp new add modAnim">
        <pc:chgData name="Siniša Vuksan" userId="3af124f9-b8e7-46e3-9422-21ae1d17ac0b" providerId="ADAL" clId="{820C67BC-A1DE-4D3F-BECF-674878571AF2}" dt="2020-09-30T14:34:28.883" v="2662" actId="1076"/>
        <pc:sldMkLst>
          <pc:docMk/>
          <pc:sldMk cId="1516684036" sldId="295"/>
        </pc:sldMkLst>
        <pc:spChg chg="del">
          <ac:chgData name="Siniša Vuksan" userId="3af124f9-b8e7-46e3-9422-21ae1d17ac0b" providerId="ADAL" clId="{820C67BC-A1DE-4D3F-BECF-674878571AF2}" dt="2020-09-30T14:23:04.580" v="2281" actId="478"/>
          <ac:spMkLst>
            <pc:docMk/>
            <pc:sldMk cId="1516684036" sldId="295"/>
            <ac:spMk id="2" creationId="{7C3BB6EB-0894-4672-A162-4210836E20AB}"/>
          </ac:spMkLst>
        </pc:spChg>
        <pc:spChg chg="del">
          <ac:chgData name="Siniša Vuksan" userId="3af124f9-b8e7-46e3-9422-21ae1d17ac0b" providerId="ADAL" clId="{820C67BC-A1DE-4D3F-BECF-674878571AF2}" dt="2020-09-30T14:23:06.185" v="2282" actId="478"/>
          <ac:spMkLst>
            <pc:docMk/>
            <pc:sldMk cId="1516684036" sldId="295"/>
            <ac:spMk id="3" creationId="{2468E262-7E05-4028-918A-8C1D0D2E3233}"/>
          </ac:spMkLst>
        </pc:spChg>
        <pc:spChg chg="add mod ord">
          <ac:chgData name="Siniša Vuksan" userId="3af124f9-b8e7-46e3-9422-21ae1d17ac0b" providerId="ADAL" clId="{820C67BC-A1DE-4D3F-BECF-674878571AF2}" dt="2020-09-30T14:34:28.883" v="2662" actId="1076"/>
          <ac:spMkLst>
            <pc:docMk/>
            <pc:sldMk cId="1516684036" sldId="295"/>
            <ac:spMk id="4" creationId="{85FBDFCC-CA19-4E2E-BE45-0145B3745081}"/>
          </ac:spMkLst>
        </pc:spChg>
        <pc:spChg chg="add mod">
          <ac:chgData name="Siniša Vuksan" userId="3af124f9-b8e7-46e3-9422-21ae1d17ac0b" providerId="ADAL" clId="{820C67BC-A1DE-4D3F-BECF-674878571AF2}" dt="2020-09-30T14:34:18.742" v="2659" actId="1076"/>
          <ac:spMkLst>
            <pc:docMk/>
            <pc:sldMk cId="1516684036" sldId="295"/>
            <ac:spMk id="7" creationId="{EBCD8A16-58F1-4969-BD7C-E2F85AFFACF2}"/>
          </ac:spMkLst>
        </pc:spChg>
        <pc:picChg chg="add del">
          <ac:chgData name="Siniša Vuksan" userId="3af124f9-b8e7-46e3-9422-21ae1d17ac0b" providerId="ADAL" clId="{820C67BC-A1DE-4D3F-BECF-674878571AF2}" dt="2020-09-30T14:25:39.251" v="2449" actId="478"/>
          <ac:picMkLst>
            <pc:docMk/>
            <pc:sldMk cId="1516684036" sldId="295"/>
            <ac:picMk id="5" creationId="{D2A55B91-6106-4F51-881D-211564A74C81}"/>
          </ac:picMkLst>
        </pc:picChg>
        <pc:picChg chg="add mod">
          <ac:chgData name="Siniša Vuksan" userId="3af124f9-b8e7-46e3-9422-21ae1d17ac0b" providerId="ADAL" clId="{820C67BC-A1DE-4D3F-BECF-674878571AF2}" dt="2020-09-30T14:34:25.239" v="2661" actId="1076"/>
          <ac:picMkLst>
            <pc:docMk/>
            <pc:sldMk cId="1516684036" sldId="295"/>
            <ac:picMk id="6" creationId="{D2697811-CF0F-4D91-AF85-D796154D602C}"/>
          </ac:picMkLst>
        </pc:picChg>
        <pc:picChg chg="add mod">
          <ac:chgData name="Siniša Vuksan" userId="3af124f9-b8e7-46e3-9422-21ae1d17ac0b" providerId="ADAL" clId="{820C67BC-A1DE-4D3F-BECF-674878571AF2}" dt="2020-09-30T14:34:21.713" v="2660" actId="1076"/>
          <ac:picMkLst>
            <pc:docMk/>
            <pc:sldMk cId="1516684036" sldId="295"/>
            <ac:picMk id="8" creationId="{50ED63DE-6FB3-4161-B54E-90BEC8B42418}"/>
          </ac:picMkLst>
        </pc:picChg>
        <pc:picChg chg="add del mod">
          <ac:chgData name="Siniša Vuksan" userId="3af124f9-b8e7-46e3-9422-21ae1d17ac0b" providerId="ADAL" clId="{820C67BC-A1DE-4D3F-BECF-674878571AF2}" dt="2020-09-30T14:34:09.063" v="2656" actId="478"/>
          <ac:picMkLst>
            <pc:docMk/>
            <pc:sldMk cId="1516684036" sldId="295"/>
            <ac:picMk id="9" creationId="{951289EA-7177-4763-8764-614338C922D5}"/>
          </ac:picMkLst>
        </pc:picChg>
      </pc:sldChg>
      <pc:sldChg chg="addSp delSp modSp add delAnim modAnim">
        <pc:chgData name="Siniša Vuksan" userId="3af124f9-b8e7-46e3-9422-21ae1d17ac0b" providerId="ADAL" clId="{820C67BC-A1DE-4D3F-BECF-674878571AF2}" dt="2020-09-30T14:01:31.688" v="1559" actId="1035"/>
        <pc:sldMkLst>
          <pc:docMk/>
          <pc:sldMk cId="3182235518" sldId="296"/>
        </pc:sldMkLst>
        <pc:spChg chg="mod">
          <ac:chgData name="Siniša Vuksan" userId="3af124f9-b8e7-46e3-9422-21ae1d17ac0b" providerId="ADAL" clId="{820C67BC-A1DE-4D3F-BECF-674878571AF2}" dt="2020-09-30T13:51:26.533" v="1194" actId="20577"/>
          <ac:spMkLst>
            <pc:docMk/>
            <pc:sldMk cId="3182235518" sldId="296"/>
            <ac:spMk id="6" creationId="{D59C0E6F-A8FA-4180-809C-0B238788105A}"/>
          </ac:spMkLst>
        </pc:spChg>
        <pc:spChg chg="del">
          <ac:chgData name="Siniša Vuksan" userId="3af124f9-b8e7-46e3-9422-21ae1d17ac0b" providerId="ADAL" clId="{820C67BC-A1DE-4D3F-BECF-674878571AF2}" dt="2020-09-30T13:49:57.463" v="1020" actId="478"/>
          <ac:spMkLst>
            <pc:docMk/>
            <pc:sldMk cId="3182235518" sldId="296"/>
            <ac:spMk id="8" creationId="{D6B6F61C-23D3-4BCA-A886-9E03FF406142}"/>
          </ac:spMkLst>
        </pc:spChg>
        <pc:spChg chg="del">
          <ac:chgData name="Siniša Vuksan" userId="3af124f9-b8e7-46e3-9422-21ae1d17ac0b" providerId="ADAL" clId="{820C67BC-A1DE-4D3F-BECF-674878571AF2}" dt="2020-09-30T13:49:55.083" v="1019" actId="478"/>
          <ac:spMkLst>
            <pc:docMk/>
            <pc:sldMk cId="3182235518" sldId="296"/>
            <ac:spMk id="9" creationId="{38A796A8-62DE-41EF-A5B4-1FE2570FBFD0}"/>
          </ac:spMkLst>
        </pc:spChg>
        <pc:spChg chg="add mod">
          <ac:chgData name="Siniša Vuksan" userId="3af124f9-b8e7-46e3-9422-21ae1d17ac0b" providerId="ADAL" clId="{820C67BC-A1DE-4D3F-BECF-674878571AF2}" dt="2020-09-30T13:55:37.664" v="1287" actId="1076"/>
          <ac:spMkLst>
            <pc:docMk/>
            <pc:sldMk cId="3182235518" sldId="296"/>
            <ac:spMk id="10" creationId="{5C9C01C0-34D1-4198-A489-5CE71B56E98D}"/>
          </ac:spMkLst>
        </pc:spChg>
        <pc:spChg chg="add mod">
          <ac:chgData name="Siniša Vuksan" userId="3af124f9-b8e7-46e3-9422-21ae1d17ac0b" providerId="ADAL" clId="{820C67BC-A1DE-4D3F-BECF-674878571AF2}" dt="2020-09-30T13:58:31.706" v="1434" actId="1076"/>
          <ac:spMkLst>
            <pc:docMk/>
            <pc:sldMk cId="3182235518" sldId="296"/>
            <ac:spMk id="11" creationId="{F08B2559-22D4-4E3D-A684-59CE8526DC68}"/>
          </ac:spMkLst>
        </pc:spChg>
        <pc:spChg chg="add mod">
          <ac:chgData name="Siniša Vuksan" userId="3af124f9-b8e7-46e3-9422-21ae1d17ac0b" providerId="ADAL" clId="{820C67BC-A1DE-4D3F-BECF-674878571AF2}" dt="2020-09-30T13:57:10.090" v="1374" actId="1076"/>
          <ac:spMkLst>
            <pc:docMk/>
            <pc:sldMk cId="3182235518" sldId="296"/>
            <ac:spMk id="12" creationId="{033607A3-142F-45DD-8E49-E8E685C7E2CC}"/>
          </ac:spMkLst>
        </pc:spChg>
        <pc:spChg chg="add mod">
          <ac:chgData name="Siniša Vuksan" userId="3af124f9-b8e7-46e3-9422-21ae1d17ac0b" providerId="ADAL" clId="{820C67BC-A1DE-4D3F-BECF-674878571AF2}" dt="2020-09-30T13:58:16.199" v="1431" actId="20577"/>
          <ac:spMkLst>
            <pc:docMk/>
            <pc:sldMk cId="3182235518" sldId="296"/>
            <ac:spMk id="13" creationId="{2B2CD01F-84FA-4AF0-801E-EE5404145DE0}"/>
          </ac:spMkLst>
        </pc:spChg>
        <pc:spChg chg="add mod">
          <ac:chgData name="Siniša Vuksan" userId="3af124f9-b8e7-46e3-9422-21ae1d17ac0b" providerId="ADAL" clId="{820C67BC-A1DE-4D3F-BECF-674878571AF2}" dt="2020-09-30T13:59:17.661" v="1474" actId="20577"/>
          <ac:spMkLst>
            <pc:docMk/>
            <pc:sldMk cId="3182235518" sldId="296"/>
            <ac:spMk id="14" creationId="{A3EC505F-9822-447C-B8BD-1B77ECDE86F2}"/>
          </ac:spMkLst>
        </pc:spChg>
        <pc:spChg chg="add mod">
          <ac:chgData name="Siniša Vuksan" userId="3af124f9-b8e7-46e3-9422-21ae1d17ac0b" providerId="ADAL" clId="{820C67BC-A1DE-4D3F-BECF-674878571AF2}" dt="2020-09-30T14:01:31.688" v="1559" actId="1035"/>
          <ac:spMkLst>
            <pc:docMk/>
            <pc:sldMk cId="3182235518" sldId="296"/>
            <ac:spMk id="15" creationId="{36107A52-D6B0-4FD1-B98E-2F68C374BFFE}"/>
          </ac:spMkLst>
        </pc:spChg>
        <pc:picChg chg="del">
          <ac:chgData name="Siniša Vuksan" userId="3af124f9-b8e7-46e3-9422-21ae1d17ac0b" providerId="ADAL" clId="{820C67BC-A1DE-4D3F-BECF-674878571AF2}" dt="2020-09-30T13:49:58.257" v="1021" actId="478"/>
          <ac:picMkLst>
            <pc:docMk/>
            <pc:sldMk cId="3182235518" sldId="296"/>
            <ac:picMk id="2" creationId="{CC694C1D-87A8-46BD-A799-5EE84846B553}"/>
          </ac:picMkLst>
        </pc:picChg>
        <pc:picChg chg="del">
          <ac:chgData name="Siniša Vuksan" userId="3af124f9-b8e7-46e3-9422-21ae1d17ac0b" providerId="ADAL" clId="{820C67BC-A1DE-4D3F-BECF-674878571AF2}" dt="2020-09-30T13:50:02.421" v="1022" actId="478"/>
          <ac:picMkLst>
            <pc:docMk/>
            <pc:sldMk cId="3182235518" sldId="296"/>
            <ac:picMk id="3" creationId="{DCB64642-CE4F-4D9C-A92A-9A8EF9D7D4F4}"/>
          </ac:picMkLst>
        </pc:picChg>
        <pc:picChg chg="add mod">
          <ac:chgData name="Siniša Vuksan" userId="3af124f9-b8e7-46e3-9422-21ae1d17ac0b" providerId="ADAL" clId="{820C67BC-A1DE-4D3F-BECF-674878571AF2}" dt="2020-09-30T13:52:16.289" v="1201" actId="1076"/>
          <ac:picMkLst>
            <pc:docMk/>
            <pc:sldMk cId="3182235518" sldId="296"/>
            <ac:picMk id="4" creationId="{27D3EE10-74DD-4B48-82CD-FBD83E43AD6A}"/>
          </ac:picMkLst>
        </pc:picChg>
      </pc:sldChg>
      <pc:sldChg chg="add del">
        <pc:chgData name="Siniša Vuksan" userId="3af124f9-b8e7-46e3-9422-21ae1d17ac0b" providerId="ADAL" clId="{820C67BC-A1DE-4D3F-BECF-674878571AF2}" dt="2020-09-30T14:48:52.302" v="3533" actId="2696"/>
        <pc:sldMkLst>
          <pc:docMk/>
          <pc:sldMk cId="957501700" sldId="297"/>
        </pc:sldMkLst>
      </pc:sldChg>
      <pc:sldChg chg="modSp add ord modAnim">
        <pc:chgData name="Siniša Vuksan" userId="3af124f9-b8e7-46e3-9422-21ae1d17ac0b" providerId="ADAL" clId="{820C67BC-A1DE-4D3F-BECF-674878571AF2}" dt="2020-09-30T14:17:38.693" v="2128" actId="20577"/>
        <pc:sldMkLst>
          <pc:docMk/>
          <pc:sldMk cId="267197591" sldId="298"/>
        </pc:sldMkLst>
        <pc:spChg chg="mod">
          <ac:chgData name="Siniša Vuksan" userId="3af124f9-b8e7-46e3-9422-21ae1d17ac0b" providerId="ADAL" clId="{820C67BC-A1DE-4D3F-BECF-674878571AF2}" dt="2020-09-30T14:17:38.693" v="2128" actId="20577"/>
          <ac:spMkLst>
            <pc:docMk/>
            <pc:sldMk cId="267197591" sldId="298"/>
            <ac:spMk id="3" creationId="{499D698D-7B4F-4753-8983-15A0086F8C7B}"/>
          </ac:spMkLst>
        </pc:spChg>
      </pc:sldChg>
      <pc:sldChg chg="modSp add ord">
        <pc:chgData name="Siniša Vuksan" userId="3af124f9-b8e7-46e3-9422-21ae1d17ac0b" providerId="ADAL" clId="{820C67BC-A1DE-4D3F-BECF-674878571AF2}" dt="2020-09-30T14:22:25.236" v="2280" actId="1076"/>
        <pc:sldMkLst>
          <pc:docMk/>
          <pc:sldMk cId="2752774803" sldId="299"/>
        </pc:sldMkLst>
        <pc:spChg chg="mod">
          <ac:chgData name="Siniša Vuksan" userId="3af124f9-b8e7-46e3-9422-21ae1d17ac0b" providerId="ADAL" clId="{820C67BC-A1DE-4D3F-BECF-674878571AF2}" dt="2020-09-30T14:18:08.123" v="2131" actId="20577"/>
          <ac:spMkLst>
            <pc:docMk/>
            <pc:sldMk cId="2752774803" sldId="299"/>
            <ac:spMk id="5" creationId="{62F6632F-846C-4F02-B56B-82805BD5B26E}"/>
          </ac:spMkLst>
        </pc:spChg>
        <pc:spChg chg="mod">
          <ac:chgData name="Siniša Vuksan" userId="3af124f9-b8e7-46e3-9422-21ae1d17ac0b" providerId="ADAL" clId="{820C67BC-A1DE-4D3F-BECF-674878571AF2}" dt="2020-09-30T14:22:25.236" v="2280" actId="1076"/>
          <ac:spMkLst>
            <pc:docMk/>
            <pc:sldMk cId="2752774803" sldId="299"/>
            <ac:spMk id="6" creationId="{D59C0E6F-A8FA-4180-809C-0B238788105A}"/>
          </ac:spMkLst>
        </pc:spChg>
        <pc:picChg chg="mod">
          <ac:chgData name="Siniša Vuksan" userId="3af124f9-b8e7-46e3-9422-21ae1d17ac0b" providerId="ADAL" clId="{820C67BC-A1DE-4D3F-BECF-674878571AF2}" dt="2020-09-30T14:20:41.501" v="2140" actId="1076"/>
          <ac:picMkLst>
            <pc:docMk/>
            <pc:sldMk cId="2752774803" sldId="299"/>
            <ac:picMk id="2" creationId="{364F0D10-6C93-4798-9B51-775114644404}"/>
          </ac:picMkLst>
        </pc:picChg>
        <pc:picChg chg="mod">
          <ac:chgData name="Siniša Vuksan" userId="3af124f9-b8e7-46e3-9422-21ae1d17ac0b" providerId="ADAL" clId="{820C67BC-A1DE-4D3F-BECF-674878571AF2}" dt="2020-09-30T14:20:27.267" v="2138" actId="1076"/>
          <ac:picMkLst>
            <pc:docMk/>
            <pc:sldMk cId="2752774803" sldId="299"/>
            <ac:picMk id="3" creationId="{DCB64642-CE4F-4D9C-A92A-9A8EF9D7D4F4}"/>
          </ac:picMkLst>
        </pc:picChg>
      </pc:sldChg>
      <pc:sldChg chg="addSp delSp modSp add delAnim modAnim">
        <pc:chgData name="Siniša Vuksan" userId="3af124f9-b8e7-46e3-9422-21ae1d17ac0b" providerId="ADAL" clId="{820C67BC-A1DE-4D3F-BECF-674878571AF2}" dt="2020-09-30T14:42:02.573" v="3172" actId="1076"/>
        <pc:sldMkLst>
          <pc:docMk/>
          <pc:sldMk cId="894705749" sldId="300"/>
        </pc:sldMkLst>
        <pc:spChg chg="del">
          <ac:chgData name="Siniša Vuksan" userId="3af124f9-b8e7-46e3-9422-21ae1d17ac0b" providerId="ADAL" clId="{820C67BC-A1DE-4D3F-BECF-674878571AF2}" dt="2020-09-30T14:34:35.118" v="2664" actId="478"/>
          <ac:spMkLst>
            <pc:docMk/>
            <pc:sldMk cId="894705749" sldId="300"/>
            <ac:spMk id="4" creationId="{85FBDFCC-CA19-4E2E-BE45-0145B3745081}"/>
          </ac:spMkLst>
        </pc:spChg>
        <pc:spChg chg="mod">
          <ac:chgData name="Siniša Vuksan" userId="3af124f9-b8e7-46e3-9422-21ae1d17ac0b" providerId="ADAL" clId="{820C67BC-A1DE-4D3F-BECF-674878571AF2}" dt="2020-09-30T14:35:17.985" v="2749" actId="20577"/>
          <ac:spMkLst>
            <pc:docMk/>
            <pc:sldMk cId="894705749" sldId="300"/>
            <ac:spMk id="7" creationId="{EBCD8A16-58F1-4969-BD7C-E2F85AFFACF2}"/>
          </ac:spMkLst>
        </pc:spChg>
        <pc:spChg chg="add mod">
          <ac:chgData name="Siniša Vuksan" userId="3af124f9-b8e7-46e3-9422-21ae1d17ac0b" providerId="ADAL" clId="{820C67BC-A1DE-4D3F-BECF-674878571AF2}" dt="2020-09-30T14:40:54.535" v="3115" actId="1076"/>
          <ac:spMkLst>
            <pc:docMk/>
            <pc:sldMk cId="894705749" sldId="300"/>
            <ac:spMk id="10" creationId="{4DCBB60C-3CA9-4D80-86A2-FB687EF274BE}"/>
          </ac:spMkLst>
        </pc:spChg>
        <pc:spChg chg="add mod">
          <ac:chgData name="Siniša Vuksan" userId="3af124f9-b8e7-46e3-9422-21ae1d17ac0b" providerId="ADAL" clId="{820C67BC-A1DE-4D3F-BECF-674878571AF2}" dt="2020-09-30T14:42:02.573" v="3172" actId="1076"/>
          <ac:spMkLst>
            <pc:docMk/>
            <pc:sldMk cId="894705749" sldId="300"/>
            <ac:spMk id="11" creationId="{0FEB4C0F-C154-4E99-B2FC-E6A82FB8BA30}"/>
          </ac:spMkLst>
        </pc:spChg>
        <pc:picChg chg="del">
          <ac:chgData name="Siniša Vuksan" userId="3af124f9-b8e7-46e3-9422-21ae1d17ac0b" providerId="ADAL" clId="{820C67BC-A1DE-4D3F-BECF-674878571AF2}" dt="2020-09-30T14:34:33.094" v="2663" actId="478"/>
          <ac:picMkLst>
            <pc:docMk/>
            <pc:sldMk cId="894705749" sldId="300"/>
            <ac:picMk id="6" creationId="{D2697811-CF0F-4D91-AF85-D796154D602C}"/>
          </ac:picMkLst>
        </pc:picChg>
        <pc:picChg chg="mod">
          <ac:chgData name="Siniša Vuksan" userId="3af124f9-b8e7-46e3-9422-21ae1d17ac0b" providerId="ADAL" clId="{820C67BC-A1DE-4D3F-BECF-674878571AF2}" dt="2020-09-30T14:35:22.028" v="2750" actId="1076"/>
          <ac:picMkLst>
            <pc:docMk/>
            <pc:sldMk cId="894705749" sldId="300"/>
            <ac:picMk id="8" creationId="{50ED63DE-6FB3-4161-B54E-90BEC8B42418}"/>
          </ac:picMkLst>
        </pc:picChg>
        <pc:picChg chg="mod">
          <ac:chgData name="Siniša Vuksan" userId="3af124f9-b8e7-46e3-9422-21ae1d17ac0b" providerId="ADAL" clId="{820C67BC-A1DE-4D3F-BECF-674878571AF2}" dt="2020-09-30T14:40:51.980" v="3114" actId="1076"/>
          <ac:picMkLst>
            <pc:docMk/>
            <pc:sldMk cId="894705749" sldId="300"/>
            <ac:picMk id="9" creationId="{951289EA-7177-4763-8764-614338C922D5}"/>
          </ac:picMkLst>
        </pc:picChg>
      </pc:sldChg>
      <pc:sldChg chg="delSp new add del">
        <pc:chgData name="Siniša Vuksan" userId="3af124f9-b8e7-46e3-9422-21ae1d17ac0b" providerId="ADAL" clId="{820C67BC-A1DE-4D3F-BECF-674878571AF2}" dt="2020-09-30T14:52:11.884" v="3543" actId="2696"/>
        <pc:sldMkLst>
          <pc:docMk/>
          <pc:sldMk cId="266600961" sldId="301"/>
        </pc:sldMkLst>
        <pc:spChg chg="del">
          <ac:chgData name="Siniša Vuksan" userId="3af124f9-b8e7-46e3-9422-21ae1d17ac0b" providerId="ADAL" clId="{820C67BC-A1DE-4D3F-BECF-674878571AF2}" dt="2020-09-30T14:51:28.496" v="3540" actId="478"/>
          <ac:spMkLst>
            <pc:docMk/>
            <pc:sldMk cId="266600961" sldId="301"/>
            <ac:spMk id="2" creationId="{3DF07073-64F1-404F-865F-34D6AA3CD6E5}"/>
          </ac:spMkLst>
        </pc:spChg>
        <pc:spChg chg="del">
          <ac:chgData name="Siniša Vuksan" userId="3af124f9-b8e7-46e3-9422-21ae1d17ac0b" providerId="ADAL" clId="{820C67BC-A1DE-4D3F-BECF-674878571AF2}" dt="2020-09-30T14:51:30.314" v="3541" actId="478"/>
          <ac:spMkLst>
            <pc:docMk/>
            <pc:sldMk cId="266600961" sldId="301"/>
            <ac:spMk id="3" creationId="{6379ECB1-C1B9-4121-9ADC-5A3418241BE2}"/>
          </ac:spMkLst>
        </pc:spChg>
      </pc:sldChg>
      <pc:sldChg chg="addSp delSp modSp add ord delAnim modAnim">
        <pc:chgData name="Siniša Vuksan" userId="3af124f9-b8e7-46e3-9422-21ae1d17ac0b" providerId="ADAL" clId="{820C67BC-A1DE-4D3F-BECF-674878571AF2}" dt="2020-09-30T14:58:38.706" v="3700"/>
        <pc:sldMkLst>
          <pc:docMk/>
          <pc:sldMk cId="1128051647" sldId="302"/>
        </pc:sldMkLst>
        <pc:spChg chg="mod">
          <ac:chgData name="Siniša Vuksan" userId="3af124f9-b8e7-46e3-9422-21ae1d17ac0b" providerId="ADAL" clId="{820C67BC-A1DE-4D3F-BECF-674878571AF2}" dt="2020-09-30T14:46:33.325" v="3393" actId="1076"/>
          <ac:spMkLst>
            <pc:docMk/>
            <pc:sldMk cId="1128051647" sldId="302"/>
            <ac:spMk id="4" creationId="{85FBDFCC-CA19-4E2E-BE45-0145B3745081}"/>
          </ac:spMkLst>
        </pc:spChg>
        <pc:spChg chg="mod">
          <ac:chgData name="Siniša Vuksan" userId="3af124f9-b8e7-46e3-9422-21ae1d17ac0b" providerId="ADAL" clId="{820C67BC-A1DE-4D3F-BECF-674878571AF2}" dt="2020-09-30T14:48:45.218" v="3530" actId="1076"/>
          <ac:spMkLst>
            <pc:docMk/>
            <pc:sldMk cId="1128051647" sldId="302"/>
            <ac:spMk id="7" creationId="{EBCD8A16-58F1-4969-BD7C-E2F85AFFACF2}"/>
          </ac:spMkLst>
        </pc:spChg>
        <pc:picChg chg="add mod">
          <ac:chgData name="Siniša Vuksan" userId="3af124f9-b8e7-46e3-9422-21ae1d17ac0b" providerId="ADAL" clId="{820C67BC-A1DE-4D3F-BECF-674878571AF2}" dt="2020-09-30T14:46:39.013" v="3395" actId="1076"/>
          <ac:picMkLst>
            <pc:docMk/>
            <pc:sldMk cId="1128051647" sldId="302"/>
            <ac:picMk id="2" creationId="{ACD5B703-BECA-43AC-8D28-3237C10B1A4C}"/>
          </ac:picMkLst>
        </pc:picChg>
        <pc:picChg chg="mod">
          <ac:chgData name="Siniša Vuksan" userId="3af124f9-b8e7-46e3-9422-21ae1d17ac0b" providerId="ADAL" clId="{820C67BC-A1DE-4D3F-BECF-674878571AF2}" dt="2020-09-30T14:46:42.420" v="3396" actId="1076"/>
          <ac:picMkLst>
            <pc:docMk/>
            <pc:sldMk cId="1128051647" sldId="302"/>
            <ac:picMk id="6" creationId="{D2697811-CF0F-4D91-AF85-D796154D602C}"/>
          </ac:picMkLst>
        </pc:picChg>
        <pc:picChg chg="del">
          <ac:chgData name="Siniša Vuksan" userId="3af124f9-b8e7-46e3-9422-21ae1d17ac0b" providerId="ADAL" clId="{820C67BC-A1DE-4D3F-BECF-674878571AF2}" dt="2020-09-30T14:45:56.219" v="3390" actId="478"/>
          <ac:picMkLst>
            <pc:docMk/>
            <pc:sldMk cId="1128051647" sldId="302"/>
            <ac:picMk id="8" creationId="{50ED63DE-6FB3-4161-B54E-90BEC8B4241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84765-6167-4B24-A489-DB811091D7E9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18B3F-B89F-408C-B580-5C467342FB7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472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FB471A-DF88-49BC-8D02-F5A108292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2693EE3-E528-474B-BB15-3C154080E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7DA35EF-A08E-4BC6-9476-0ED9BEF9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CFE7B1C-8300-4D79-846B-0004BFD6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667F6CF-430A-4060-9031-2122EDBC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17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34CA1-26F9-4F1C-9820-7F92F904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A1E7651-1716-487B-AC4A-B1CF7D9A9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D0E34A-6F6F-433E-B9E0-7994F0D4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9EE76D1-BE51-407C-A47C-820A5970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912790B-8445-4B77-942E-AAD7DDC2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54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A04044D-CD20-4BFF-A71E-5B71C542A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1E07627-AC3E-4004-AA88-466E6E02D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F89DBD8-B81D-4EA3-B1C4-ADA6822E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FF415F9-56BA-4A72-B49B-F88FF2A0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88FE3E-539D-403D-BDD7-632945C4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94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775B17-A835-4799-8733-B1004DF5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86CDD3-6F3D-4A29-AE50-F778BECDE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5CA52EA-FD63-468C-BEEC-A3A8E0B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1884F6F-5C7D-479A-BCC9-4E19A7D6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3E6355A-A765-4D27-8855-BC79B3E5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55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20686C-B534-44C0-8FB4-4FC04D95D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9E3E8DE-3A64-4A4E-BF4E-57E8CC4F8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F06B59C-9D78-4F9E-999E-93976FC3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0B74ED7-AF2D-4A3C-8494-5D4AFF1F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04446C5-0B00-4657-9E99-07CADE40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17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83EC2B-A5AF-45A1-A64F-9E1BCE49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3BDC72-0664-4B2D-A77D-04E6BB119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CE2EE93-95C5-465A-8E2F-1C4563F94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4C5D92E-2AB5-4B1C-9071-8A242E701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783B9F8-089B-4680-BADC-705CC11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BDB321D-0FCD-40E4-977C-E63BA4B9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64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8E2434-ED16-45B1-9993-26757D60C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2483FBE-1A5A-4312-B5B3-E11B5B212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79A16E8-287F-415D-AD3C-740DD04D0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7753F59-5457-4436-8866-D1BC8371A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1F1C906-E50F-4597-BAE8-358B1B0FD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69DE76E-EB5F-4173-80AC-645A84DB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C7E2DCA-C670-4D0B-A248-F11A2600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3811B74-DD13-446D-84F2-67687279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874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BEB8E7-C2C6-4AC9-BC85-711B7F865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3F1A601-227B-4EC7-9C6B-2492B5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B12969D-25E7-4AB2-8E27-D5F7D908C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F9B3B48-D4F3-4B64-B74C-EE13B147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49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4324AD2-3A9E-4FB8-8C88-13AF8E9B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B754706-AFE3-4134-AD6F-B4AA90D5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016CA90-0035-4A3C-8F5C-D1189A829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12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275C7C-5031-4550-8B6C-33248EE12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8E616A-6753-4F47-A51D-05589A815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60AEC2B-2AF3-477D-8CE9-45DE62163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A021C46-60AD-4D6A-A302-F23CE956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47BE48A-CA45-4D0E-B308-6512B8F8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9A4DB45-B07B-4CDA-8122-D3C2AC73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730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EF6A01-E2EE-41B1-94B8-AED9C3D7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2013C2C-02F2-40B2-91ED-8DE2E0966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8640B66-2000-4445-A97D-4234CC143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426368A-486B-4F5C-A779-1EA42E28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2D827F7-7985-409F-ADAB-C0D23592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C4CC536-D4BC-405F-AA75-3493734F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36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18D8D67-21AB-4417-81EE-639D1DC4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CD5AEBB-F40F-41BE-A099-02E00A63F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372DDB8-F906-4C43-A4F2-DEED08BEA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2AD12-8FE9-4D06-A32B-6945BDB86A68}" type="datetimeFigureOut">
              <a:rPr lang="hr-HR" smtClean="0"/>
              <a:t>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85F271A-8EFD-4BC9-A0B3-E7F25BBF9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3C1E344-C03E-4A84-91D8-6DB7009E0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81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hyperlink" Target="https://www.e-sfera.hr/dodatni-digitalni-sadrzaji/1570e502-3238-4234-8542-c9d952e3ca00/assets/audio/15__unit_03_lesson_4_-_listen_to_the_sounds_1.mp3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hyperlink" Target="https://www.e-sfera.hr/dodatni-digitalni-sadrzaji/1570e502-3238-4234-8542-c9d952e3ca00/assets/audio/16__unit_03_lesson_4_-_regular_verbs_1.mp3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-sfera.hr/dodatni-digitalni-sadrzaji/1570e502-3238-4234-8542-c9d952e3ca00/assets/audio/03_wb_t_u3_l4_3_kung_fu_2.mp3" TargetMode="External"/><Relationship Id="rId3" Type="http://schemas.microsoft.com/office/2007/relationships/media" Target="../media/media6.mp3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www.e-sfera.hr/dodatni-digitalni-sadrzaji/1570e502-3238-4234-8542-c9d952e3ca00/assets/audio/04_wb_t_u3_l4_4_91-year-old-lady_1.mp3" TargetMode="External"/><Relationship Id="rId4" Type="http://schemas.openxmlformats.org/officeDocument/2006/relationships/audio" Target="../media/media6.mp3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hyperlink" Target="https://www.e-sfera.hr/dodatni-digitalni-sadrzaji/1570e502-3238-4234-8542-c9d952e3ca00/assets/audio/13__unit_03_lesson_4_-_night_at_the_museum_1.mp3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ingapps.org/watch?v=p0o89jgok20" TargetMode="External"/><Relationship Id="rId4" Type="http://schemas.openxmlformats.org/officeDocument/2006/relationships/hyperlink" Target="https://www.bookwidgets.com/play/HK5MT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e-sfera.hr/dodatni-digitalni-sadrzaji/1570e502-3238-4234-8542-c9d952e3ca00/assets/audio/14__unit_03_lesson_4_-_catching_up_1.mp3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402CF4B-56E5-42FF-B218-139628C23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4" y="1012674"/>
            <a:ext cx="3295581" cy="4410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19D025C-7893-4E8A-BC52-A9994456BE5D}"/>
              </a:ext>
            </a:extLst>
          </p:cNvPr>
          <p:cNvSpPr txBox="1"/>
          <p:nvPr/>
        </p:nvSpPr>
        <p:spPr>
          <a:xfrm>
            <a:off x="5563518" y="2153265"/>
            <a:ext cx="6294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u="sng" dirty="0">
                <a:solidFill>
                  <a:srgbClr val="FF0000"/>
                </a:solidFill>
                <a:ea typeface="Cambria" panose="02040503050406030204" pitchFamily="18" charset="0"/>
              </a:rPr>
              <a:t>UNIT 3; </a:t>
            </a:r>
            <a:br>
              <a:rPr lang="hr-HR" sz="4400" b="1" u="sng" dirty="0">
                <a:solidFill>
                  <a:srgbClr val="FF0000"/>
                </a:solidFill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rgbClr val="FF0000"/>
                </a:solidFill>
                <a:ea typeface="Cambria" panose="02040503050406030204" pitchFamily="18" charset="0"/>
              </a:rPr>
              <a:t>People</a:t>
            </a:r>
            <a:r>
              <a:rPr lang="hr-HR" sz="4400" b="1" u="sng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rgbClr val="FF0000"/>
                </a:solidFill>
                <a:ea typeface="Cambria" panose="02040503050406030204" pitchFamily="18" charset="0"/>
              </a:rPr>
              <a:t>and</a:t>
            </a:r>
            <a:r>
              <a:rPr lang="hr-HR" sz="4400" b="1" u="sng" dirty="0">
                <a:solidFill>
                  <a:srgbClr val="FF0000"/>
                </a:solidFill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rgbClr val="FF0000"/>
                </a:solidFill>
                <a:ea typeface="Cambria" panose="02040503050406030204" pitchFamily="18" charset="0"/>
              </a:rPr>
              <a:t>places</a:t>
            </a:r>
            <a:endParaRPr lang="hr-HR" sz="4400" b="1" u="sng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4F134FF-4759-4BD3-A258-DBE00CE37E81}"/>
              </a:ext>
            </a:extLst>
          </p:cNvPr>
          <p:cNvSpPr txBox="1"/>
          <p:nvPr/>
        </p:nvSpPr>
        <p:spPr>
          <a:xfrm>
            <a:off x="6320377" y="3429000"/>
            <a:ext cx="553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dirty="0" err="1">
                <a:ea typeface="Cambria" panose="02040503050406030204" pitchFamily="18" charset="0"/>
              </a:rPr>
              <a:t>An</a:t>
            </a:r>
            <a:r>
              <a:rPr lang="hr-HR" sz="4400" dirty="0">
                <a:ea typeface="Cambria" panose="02040503050406030204" pitchFamily="18" charset="0"/>
              </a:rPr>
              <a:t> </a:t>
            </a:r>
            <a:r>
              <a:rPr lang="hr-HR" sz="4400" dirty="0" err="1">
                <a:ea typeface="Cambria" panose="02040503050406030204" pitchFamily="18" charset="0"/>
              </a:rPr>
              <a:t>adventure</a:t>
            </a:r>
            <a:endParaRPr lang="hr-HR" sz="4400" dirty="0">
              <a:ea typeface="Cambria" panose="020405030504060302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377" y="4328426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" y="16303"/>
            <a:ext cx="5096659" cy="6821964"/>
          </a:xfrm>
          <a:prstGeom prst="rect">
            <a:avLst/>
          </a:prstGeom>
        </p:spPr>
      </p:pic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B6F6218F-B4B9-406F-B418-980485A9DCA8}"/>
              </a:ext>
            </a:extLst>
          </p:cNvPr>
          <p:cNvSpPr txBox="1">
            <a:spLocks/>
          </p:cNvSpPr>
          <p:nvPr/>
        </p:nvSpPr>
        <p:spPr>
          <a:xfrm>
            <a:off x="5145153" y="1847096"/>
            <a:ext cx="7046847" cy="6909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You </a:t>
            </a:r>
            <a:r>
              <a:rPr lang="hr-HR" sz="2000" i="1" dirty="0" err="1"/>
              <a:t>can</a:t>
            </a:r>
            <a:r>
              <a:rPr lang="hr-HR" sz="2000" i="1" dirty="0"/>
              <a:t> use </a:t>
            </a:r>
            <a:r>
              <a:rPr lang="hr-HR" sz="2000" i="1" dirty="0" err="1"/>
              <a:t>these</a:t>
            </a:r>
            <a:r>
              <a:rPr lang="hr-HR" sz="2000" i="1" dirty="0"/>
              <a:t> </a:t>
            </a:r>
            <a:r>
              <a:rPr lang="hr-HR" sz="2000" i="1" dirty="0" err="1"/>
              <a:t>words</a:t>
            </a:r>
            <a:r>
              <a:rPr lang="hr-HR" sz="2000" i="1" dirty="0"/>
              <a:t>:</a:t>
            </a:r>
          </a:p>
          <a:p>
            <a:pPr marL="0" indent="0">
              <a:buNone/>
            </a:pPr>
            <a:r>
              <a:rPr lang="hr-HR" sz="2000" i="1" dirty="0"/>
              <a:t> </a:t>
            </a:r>
            <a:r>
              <a:rPr lang="en-US" sz="2000" b="1" dirty="0"/>
              <a:t>NIGHT, CHILLY,</a:t>
            </a:r>
            <a:r>
              <a:rPr lang="hr-HR" sz="2000" b="1" dirty="0"/>
              <a:t> </a:t>
            </a:r>
            <a:r>
              <a:rPr lang="en-US" sz="2000" b="1" dirty="0"/>
              <a:t>WINDY, RAIN, 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 </a:t>
            </a:r>
            <a:r>
              <a:rPr lang="en-US" sz="2000" b="1" dirty="0"/>
              <a:t>STRONGER AND STRONGER,</a:t>
            </a:r>
            <a:r>
              <a:rPr lang="hr-HR" sz="2000" b="1" dirty="0"/>
              <a:t> </a:t>
            </a:r>
          </a:p>
          <a:p>
            <a:pPr marL="0" indent="0">
              <a:buNone/>
            </a:pPr>
            <a:r>
              <a:rPr lang="hr-HR" sz="2000" b="1" dirty="0"/>
              <a:t> </a:t>
            </a:r>
            <a:r>
              <a:rPr lang="en-US" sz="2000" b="1" dirty="0"/>
              <a:t>CRACK, EARTHQUAKE, CURLE</a:t>
            </a:r>
            <a:r>
              <a:rPr lang="en-US" sz="2000" i="1" dirty="0"/>
              <a:t>.</a:t>
            </a:r>
            <a:endParaRPr lang="hr-HR" sz="2000" i="1" dirty="0"/>
          </a:p>
          <a:p>
            <a:pPr marL="0" indent="0">
              <a:buNone/>
            </a:pP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https://www.e-sfera.hr/dodatni-digitalni-sadrzaji/1570e502-3238-4234-8542-c9d952e3ca00/assets/audio/15__unit_03_lesson_4_-_listen_to_the_sounds_1.mp3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8" y="908698"/>
            <a:ext cx="4379362" cy="503717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7_17_An_adventure_Sound_story">
            <a:hlinkClick r:id="" action="ppaction://media"/>
            <a:extLst>
              <a:ext uri="{FF2B5EF4-FFF2-40B4-BE49-F238E27FC236}">
                <a16:creationId xmlns:a16="http://schemas.microsoft.com/office/drawing/2014/main" id="{EE99EC6E-C153-499E-9648-7048270C9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8576" y="390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" y="16303"/>
            <a:ext cx="5096659" cy="6821964"/>
          </a:xfrm>
          <a:prstGeom prst="rect">
            <a:avLst/>
          </a:prstGeom>
        </p:spPr>
      </p:pic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B6F6218F-B4B9-406F-B418-980485A9DCA8}"/>
              </a:ext>
            </a:extLst>
          </p:cNvPr>
          <p:cNvSpPr txBox="1">
            <a:spLocks/>
          </p:cNvSpPr>
          <p:nvPr/>
        </p:nvSpPr>
        <p:spPr>
          <a:xfrm>
            <a:off x="7506109" y="1276161"/>
            <a:ext cx="4661644" cy="856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hr-HR" sz="2000" b="1" dirty="0"/>
            </a:b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https://www.e-sfera.hr/dodatni-digitalni-sadrzaji/1570e502-3238-4234-8542-c9d952e3ca00/assets/audio/16__unit_03_lesson_4_-_regular_verbs_1.mp3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1" y="196507"/>
            <a:ext cx="7106581" cy="64615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03C4FA94-6ED0-4240-98E3-CEA38E480370}"/>
              </a:ext>
            </a:extLst>
          </p:cNvPr>
          <p:cNvSpPr txBox="1">
            <a:spLocks/>
          </p:cNvSpPr>
          <p:nvPr/>
        </p:nvSpPr>
        <p:spPr>
          <a:xfrm>
            <a:off x="709997" y="342728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i="1" dirty="0">
                <a:solidFill>
                  <a:srgbClr val="FF0000"/>
                </a:solidFill>
              </a:rPr>
              <a:t>listened enjoyed exchanged moved </a:t>
            </a:r>
            <a:endParaRPr lang="hr-HR" sz="26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i="1" dirty="0">
                <a:solidFill>
                  <a:srgbClr val="FF0000"/>
                </a:solidFill>
              </a:rPr>
              <a:t>lived </a:t>
            </a:r>
            <a:endParaRPr lang="hr-HR" sz="26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i="1" dirty="0">
                <a:solidFill>
                  <a:srgbClr val="FF0000"/>
                </a:solidFill>
              </a:rPr>
              <a:t>climbed </a:t>
            </a:r>
            <a:endParaRPr lang="hr-HR" sz="26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i="1" dirty="0">
                <a:solidFill>
                  <a:srgbClr val="FF0000"/>
                </a:solidFill>
              </a:rPr>
              <a:t>tried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CA9A4CD2-A582-4715-8D74-89F9336F5904}"/>
              </a:ext>
            </a:extLst>
          </p:cNvPr>
          <p:cNvSpPr txBox="1">
            <a:spLocks/>
          </p:cNvSpPr>
          <p:nvPr/>
        </p:nvSpPr>
        <p:spPr>
          <a:xfrm>
            <a:off x="2798518" y="3427284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i="1" dirty="0">
                <a:solidFill>
                  <a:srgbClr val="FF0000"/>
                </a:solidFill>
              </a:rPr>
              <a:t>watched promised </a:t>
            </a:r>
            <a:endParaRPr lang="hr-HR" sz="26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i="1" dirty="0">
                <a:solidFill>
                  <a:srgbClr val="FF0000"/>
                </a:solidFill>
              </a:rPr>
              <a:t>asked </a:t>
            </a:r>
            <a:endParaRPr lang="hr-HR" sz="26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i="1" dirty="0">
                <a:solidFill>
                  <a:srgbClr val="FF0000"/>
                </a:solidFill>
              </a:rPr>
              <a:t>walked </a:t>
            </a:r>
            <a:endParaRPr lang="hr-HR" sz="26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i="1" dirty="0">
                <a:solidFill>
                  <a:srgbClr val="FF0000"/>
                </a:solidFill>
              </a:rPr>
              <a:t>jumped developed looked </a:t>
            </a:r>
            <a:endParaRPr lang="hr-HR" sz="26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i="1" dirty="0">
                <a:solidFill>
                  <a:srgbClr val="FF0000"/>
                </a:solidFill>
              </a:rPr>
              <a:t>touched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660E7D71-B84A-4886-A16D-D08BE1C9BAC1}"/>
              </a:ext>
            </a:extLst>
          </p:cNvPr>
          <p:cNvSpPr txBox="1">
            <a:spLocks/>
          </p:cNvSpPr>
          <p:nvPr/>
        </p:nvSpPr>
        <p:spPr>
          <a:xfrm>
            <a:off x="4983035" y="3427284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invented</a:t>
            </a:r>
            <a:r>
              <a:rPr lang="hr-HR" sz="2600" i="1" dirty="0">
                <a:solidFill>
                  <a:srgbClr val="FF0000"/>
                </a:solidFill>
              </a:rPr>
              <a:t> </a:t>
            </a:r>
            <a:r>
              <a:rPr lang="hr-HR" sz="2600" i="1" dirty="0" err="1">
                <a:solidFill>
                  <a:srgbClr val="FF0000"/>
                </a:solidFill>
              </a:rPr>
              <a:t>studied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pic>
        <p:nvPicPr>
          <p:cNvPr id="5" name="07_18_An_adventure_Regular_verbs">
            <a:hlinkClick r:id="" action="ppaction://media"/>
            <a:extLst>
              <a:ext uri="{FF2B5EF4-FFF2-40B4-BE49-F238E27FC236}">
                <a16:creationId xmlns:a16="http://schemas.microsoft.com/office/drawing/2014/main" id="{57477FDE-A84B-4B65-9144-227EC3342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389" y="4903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2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64F0D10-6C93-4798-9B51-775114644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" y="13526"/>
            <a:ext cx="5088083" cy="6808645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62F6632F-846C-4F02-B56B-82805BD5B26E}"/>
              </a:ext>
            </a:extLst>
          </p:cNvPr>
          <p:cNvSpPr txBox="1">
            <a:spLocks/>
          </p:cNvSpPr>
          <p:nvPr/>
        </p:nvSpPr>
        <p:spPr>
          <a:xfrm>
            <a:off x="5119219" y="65348"/>
            <a:ext cx="6878653" cy="3785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100" b="1" dirty="0" err="1">
                <a:ea typeface="Cambria" panose="02040503050406030204" pitchFamily="18" charset="0"/>
              </a:rPr>
              <a:t>Workbook</a:t>
            </a:r>
            <a:r>
              <a:rPr lang="hr-HR" sz="2100" b="1" dirty="0">
                <a:ea typeface="Cambria" panose="02040503050406030204" pitchFamily="18" charset="0"/>
              </a:rPr>
              <a:t>, p. 35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20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CB64642-CE4F-4D9C-A92A-9A8EF9D7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8" y="778599"/>
            <a:ext cx="9196732" cy="579353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Rezervirano mjesto sadržaja 2">
            <a:extLst>
              <a:ext uri="{FF2B5EF4-FFF2-40B4-BE49-F238E27FC236}">
                <a16:creationId xmlns:a16="http://schemas.microsoft.com/office/drawing/2014/main" id="{00F083D8-EB6A-492A-9C9B-CD59C88DECE6}"/>
              </a:ext>
            </a:extLst>
          </p:cNvPr>
          <p:cNvSpPr txBox="1">
            <a:spLocks/>
          </p:cNvSpPr>
          <p:nvPr/>
        </p:nvSpPr>
        <p:spPr>
          <a:xfrm>
            <a:off x="1641825" y="6152596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defend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B842295E-E103-4A0F-9AE7-0AB4D6CB1CF1}"/>
              </a:ext>
            </a:extLst>
          </p:cNvPr>
          <p:cNvSpPr txBox="1">
            <a:spLocks/>
          </p:cNvSpPr>
          <p:nvPr/>
        </p:nvSpPr>
        <p:spPr>
          <a:xfrm>
            <a:off x="1555347" y="5406486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drag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DC512CB7-F2E2-4DAF-8060-82CCBEB98727}"/>
              </a:ext>
            </a:extLst>
          </p:cNvPr>
          <p:cNvSpPr txBox="1">
            <a:spLocks/>
          </p:cNvSpPr>
          <p:nvPr/>
        </p:nvSpPr>
        <p:spPr>
          <a:xfrm>
            <a:off x="7386882" y="615259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fill</a:t>
            </a:r>
            <a:r>
              <a:rPr lang="hr-HR" sz="2600" i="1" dirty="0">
                <a:solidFill>
                  <a:srgbClr val="FF0000"/>
                </a:solidFill>
              </a:rPr>
              <a:t> </a:t>
            </a:r>
            <a:r>
              <a:rPr lang="hr-HR" sz="2600" i="1" dirty="0" err="1">
                <a:solidFill>
                  <a:srgbClr val="FF0000"/>
                </a:solidFill>
              </a:rPr>
              <a:t>in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09EB6DB0-42C7-4459-AEA6-7CA74EBF661E}"/>
              </a:ext>
            </a:extLst>
          </p:cNvPr>
          <p:cNvSpPr txBox="1">
            <a:spLocks/>
          </p:cNvSpPr>
          <p:nvPr/>
        </p:nvSpPr>
        <p:spPr>
          <a:xfrm>
            <a:off x="7080846" y="540661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kidnap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FF864BA6-1258-495E-8803-318D35CA8F4A}"/>
              </a:ext>
            </a:extLst>
          </p:cNvPr>
          <p:cNvSpPr txBox="1">
            <a:spLocks/>
          </p:cNvSpPr>
          <p:nvPr/>
        </p:nvSpPr>
        <p:spPr>
          <a:xfrm>
            <a:off x="7324504" y="5770831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escape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64082926-388A-4571-9917-B1C3A758AE2D}"/>
              </a:ext>
            </a:extLst>
          </p:cNvPr>
          <p:cNvSpPr txBox="1">
            <a:spLocks/>
          </p:cNvSpPr>
          <p:nvPr/>
        </p:nvSpPr>
        <p:spPr>
          <a:xfrm>
            <a:off x="4386582" y="6141578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accuse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D8DF3524-363E-453D-8EAE-7744799F80BC}"/>
              </a:ext>
            </a:extLst>
          </p:cNvPr>
          <p:cNvSpPr txBox="1">
            <a:spLocks/>
          </p:cNvSpPr>
          <p:nvPr/>
        </p:nvSpPr>
        <p:spPr>
          <a:xfrm>
            <a:off x="1368529" y="5779541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damage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2C10C14F-54DD-4F50-931A-EA249294D259}"/>
              </a:ext>
            </a:extLst>
          </p:cNvPr>
          <p:cNvSpPr txBox="1">
            <a:spLocks/>
          </p:cNvSpPr>
          <p:nvPr/>
        </p:nvSpPr>
        <p:spPr>
          <a:xfrm>
            <a:off x="4630240" y="5770830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sneak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B7854DEB-EBB8-4EDC-98A9-73233194E8EB}"/>
              </a:ext>
            </a:extLst>
          </p:cNvPr>
          <p:cNvSpPr txBox="1">
            <a:spLocks/>
          </p:cNvSpPr>
          <p:nvPr/>
        </p:nvSpPr>
        <p:spPr>
          <a:xfrm>
            <a:off x="4443422" y="540648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arrest</a:t>
            </a:r>
            <a:endParaRPr lang="hr-HR" sz="2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7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 build="p"/>
      <p:bldP spid="17" grpId="0" build="p"/>
      <p:bldP spid="18" grpId="0" build="p"/>
      <p:bldP spid="19" grpId="0" build="p"/>
      <p:bldP spid="20" grpId="0" build="p"/>
      <p:bldP spid="11" grpId="0" build="p"/>
      <p:bldP spid="12" grpId="0" build="p"/>
      <p:bldP spid="13" grpId="0" build="p"/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64F0D10-6C93-4798-9B51-775114644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" y="11967"/>
            <a:ext cx="5085954" cy="681176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CB64642-CE4F-4D9C-A92A-9A8EF9D7D4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" y="1110538"/>
            <a:ext cx="9286030" cy="569788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6D1542EA-4709-4CA3-B3FC-CE9DA7DADC8F}"/>
              </a:ext>
            </a:extLst>
          </p:cNvPr>
          <p:cNvSpPr txBox="1">
            <a:spLocks/>
          </p:cNvSpPr>
          <p:nvPr/>
        </p:nvSpPr>
        <p:spPr>
          <a:xfrm>
            <a:off x="9556595" y="1110538"/>
            <a:ext cx="2659153" cy="3490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100" b="1" dirty="0" err="1"/>
              <a:t>Listen</a:t>
            </a:r>
            <a:r>
              <a:rPr lang="hr-HR" sz="2100" b="1" dirty="0"/>
              <a:t> to </a:t>
            </a:r>
            <a:r>
              <a:rPr lang="hr-HR" sz="2100" b="1" dirty="0" err="1"/>
              <a:t>the</a:t>
            </a:r>
            <a:r>
              <a:rPr lang="hr-HR" sz="2100" b="1" dirty="0"/>
              <a:t> </a:t>
            </a:r>
            <a:r>
              <a:rPr lang="hr-HR" sz="2100" b="1" dirty="0" err="1"/>
              <a:t>news</a:t>
            </a:r>
            <a:r>
              <a:rPr lang="hr-HR" sz="2100" b="1" dirty="0"/>
              <a:t> </a:t>
            </a:r>
            <a:r>
              <a:rPr lang="hr-HR" sz="2100" b="1" dirty="0" err="1"/>
              <a:t>and</a:t>
            </a:r>
            <a:r>
              <a:rPr lang="hr-HR" sz="2100" b="1" dirty="0"/>
              <a:t> </a:t>
            </a:r>
            <a:r>
              <a:rPr lang="hr-HR" sz="2100" b="1" dirty="0" err="1"/>
              <a:t>check</a:t>
            </a:r>
            <a:r>
              <a:rPr lang="hr-HR" sz="2100" b="1" dirty="0"/>
              <a:t>.</a:t>
            </a:r>
            <a:br>
              <a:rPr lang="hr-HR" sz="2100" b="1" dirty="0"/>
            </a:br>
            <a:r>
              <a:rPr lang="hr-HR" sz="2100" i="1" dirty="0">
                <a:hlinkClick r:id="rId8"/>
              </a:rPr>
              <a:t>https://www.e-sfera.hr/dodatni-digitalni-sadrzaji/1570e502-3238-4234-8542-c9d952e3ca00/assets/audio/03_wb_t_u3_l4_3_kung_fu_2.mp3</a:t>
            </a:r>
            <a:endParaRPr lang="hr-HR" sz="2100" i="1" dirty="0"/>
          </a:p>
          <a:p>
            <a:pPr marL="0" indent="0">
              <a:buNone/>
            </a:pPr>
            <a:endParaRPr lang="hr-HR" sz="2100" i="1" dirty="0"/>
          </a:p>
          <a:p>
            <a:pPr>
              <a:buFontTx/>
              <a:buChar char="-"/>
            </a:pPr>
            <a:endParaRPr lang="hr-HR" sz="2100" b="1" dirty="0"/>
          </a:p>
        </p:txBody>
      </p:sp>
      <p:pic>
        <p:nvPicPr>
          <p:cNvPr id="4" name="07_19_An_adventure_WB_Kung_fu">
            <a:hlinkClick r:id="" action="ppaction://media"/>
            <a:extLst>
              <a:ext uri="{FF2B5EF4-FFF2-40B4-BE49-F238E27FC236}">
                <a16:creationId xmlns:a16="http://schemas.microsoft.com/office/drawing/2014/main" id="{57CE6D1D-C8F6-4F03-AFF8-E744B26F4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2153" y="2551177"/>
            <a:ext cx="609600" cy="609600"/>
          </a:xfrm>
          <a:prstGeom prst="rect">
            <a:avLst/>
          </a:prstGeom>
        </p:spPr>
      </p:pic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1B38B3E9-3F2B-4DC9-B6DA-154AA64F8605}"/>
              </a:ext>
            </a:extLst>
          </p:cNvPr>
          <p:cNvSpPr txBox="1">
            <a:spLocks/>
          </p:cNvSpPr>
          <p:nvPr/>
        </p:nvSpPr>
        <p:spPr>
          <a:xfrm>
            <a:off x="2447120" y="3171480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kidnap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D693E0A0-3187-4C8E-B5DB-5B490F9A72ED}"/>
              </a:ext>
            </a:extLst>
          </p:cNvPr>
          <p:cNvSpPr txBox="1">
            <a:spLocks/>
          </p:cNvSpPr>
          <p:nvPr/>
        </p:nvSpPr>
        <p:spPr>
          <a:xfrm>
            <a:off x="2447120" y="438500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sneaked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8A34A69E-C621-4699-A16A-4209237CC8F2}"/>
              </a:ext>
            </a:extLst>
          </p:cNvPr>
          <p:cNvSpPr txBox="1">
            <a:spLocks/>
          </p:cNvSpPr>
          <p:nvPr/>
        </p:nvSpPr>
        <p:spPr>
          <a:xfrm>
            <a:off x="3490422" y="4601416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drag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FC8B5463-B12F-473D-9BFA-DF81C490BFF1}"/>
              </a:ext>
            </a:extLst>
          </p:cNvPr>
          <p:cNvSpPr txBox="1">
            <a:spLocks/>
          </p:cNvSpPr>
          <p:nvPr/>
        </p:nvSpPr>
        <p:spPr>
          <a:xfrm>
            <a:off x="1395451" y="5447398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escaped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FA75A27A-A9B0-4566-91F7-B8386FCE82AD}"/>
              </a:ext>
            </a:extLst>
          </p:cNvPr>
          <p:cNvSpPr txBox="1">
            <a:spLocks/>
          </p:cNvSpPr>
          <p:nvPr/>
        </p:nvSpPr>
        <p:spPr>
          <a:xfrm>
            <a:off x="9556595" y="4642524"/>
            <a:ext cx="2659153" cy="2283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100" i="1" dirty="0">
                <a:hlinkClick r:id="rId10"/>
              </a:rPr>
              <a:t>https://www.e-sfera.hr/dodatni-digitalni-sadrzaji/1570e502-3238-4234-8542-c9d952e3ca00/assets/audio/04_wb_t_u3_l4_4_91-year-old-lady_1.mp3</a:t>
            </a:r>
            <a:endParaRPr lang="hr-HR" sz="2100" i="1" dirty="0"/>
          </a:p>
          <a:p>
            <a:pPr marL="0" indent="0">
              <a:buNone/>
            </a:pPr>
            <a:endParaRPr lang="hr-HR" sz="2100" i="1" dirty="0"/>
          </a:p>
          <a:p>
            <a:pPr>
              <a:buFontTx/>
              <a:buChar char="-"/>
            </a:pPr>
            <a:endParaRPr lang="hr-HR" sz="2100" b="1" dirty="0"/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F647CFE5-5F50-4D33-874C-D57032A380BA}"/>
              </a:ext>
            </a:extLst>
          </p:cNvPr>
          <p:cNvSpPr txBox="1">
            <a:spLocks/>
          </p:cNvSpPr>
          <p:nvPr/>
        </p:nvSpPr>
        <p:spPr>
          <a:xfrm>
            <a:off x="4698598" y="3164313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accused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F8DBE215-7B69-4DB8-9456-E86B14F3FCFE}"/>
              </a:ext>
            </a:extLst>
          </p:cNvPr>
          <p:cNvSpPr txBox="1">
            <a:spLocks/>
          </p:cNvSpPr>
          <p:nvPr/>
        </p:nvSpPr>
        <p:spPr>
          <a:xfrm>
            <a:off x="6020643" y="5218088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filled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in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064D3CE6-6C68-4BAD-8591-EB74B2138D52}"/>
              </a:ext>
            </a:extLst>
          </p:cNvPr>
          <p:cNvSpPr txBox="1">
            <a:spLocks/>
          </p:cNvSpPr>
          <p:nvPr/>
        </p:nvSpPr>
        <p:spPr>
          <a:xfrm>
            <a:off x="6483241" y="5784136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damaged</a:t>
            </a:r>
            <a:endParaRPr lang="hr-HR" sz="2000" i="1" dirty="0">
              <a:solidFill>
                <a:srgbClr val="FF0000"/>
              </a:solidFill>
            </a:endParaRPr>
          </a:p>
        </p:txBody>
      </p:sp>
      <p:pic>
        <p:nvPicPr>
          <p:cNvPr id="5" name="07_20_An_adventure_WB_91year_old_lady">
            <a:hlinkClick r:id="" action="ppaction://media"/>
            <a:extLst>
              <a:ext uri="{FF2B5EF4-FFF2-40B4-BE49-F238E27FC236}">
                <a16:creationId xmlns:a16="http://schemas.microsoft.com/office/drawing/2014/main" id="{E2DE92AD-F31C-4691-989A-AF9E8EDDD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2153" y="4811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8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build="p"/>
      <p:bldP spid="12" grpId="0" build="p"/>
      <p:bldP spid="13" grpId="0" build="p"/>
      <p:bldP spid="14" grpId="0" build="p"/>
      <p:bldP spid="16" grpId="0" build="p"/>
      <p:bldP spid="21" grpId="0"/>
      <p:bldP spid="22" grpId="0" build="p"/>
      <p:bldP spid="23" grpId="0" build="p"/>
      <p:bldP spid="2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walking, floor, outdoor, rain&#10;&#10;Description automatically generated">
            <a:extLst>
              <a:ext uri="{FF2B5EF4-FFF2-40B4-BE49-F238E27FC236}">
                <a16:creationId xmlns:a16="http://schemas.microsoft.com/office/drawing/2014/main" id="{7DBCE63C-DB75-DB4E-192C-8FB16DE13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3F78CB02-FC75-44F9-993A-F46B14060D86}"/>
              </a:ext>
            </a:extLst>
          </p:cNvPr>
          <p:cNvSpPr txBox="1">
            <a:spLocks/>
          </p:cNvSpPr>
          <p:nvPr/>
        </p:nvSpPr>
        <p:spPr>
          <a:xfrm>
            <a:off x="6676103" y="2434201"/>
            <a:ext cx="5303375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/>
              <a:t>When was the last time you were in a museum?</a:t>
            </a:r>
            <a:br>
              <a:rPr lang="en-US" sz="2000" b="1" dirty="0"/>
            </a:br>
            <a:r>
              <a:rPr lang="en-US" sz="2000" b="1" dirty="0"/>
              <a:t>What kind of a museum was it? </a:t>
            </a:r>
            <a:br>
              <a:rPr lang="en-US" sz="2000" b="1" dirty="0"/>
            </a:br>
            <a:r>
              <a:rPr lang="en-US" sz="2000" b="1" dirty="0"/>
              <a:t>What did you see there? </a:t>
            </a:r>
            <a:br>
              <a:rPr lang="en-US" sz="2000" b="1" dirty="0"/>
            </a:br>
            <a:r>
              <a:rPr lang="en-US" sz="2000" b="1" dirty="0"/>
              <a:t>What kinds of museums are there? </a:t>
            </a:r>
            <a:br>
              <a:rPr lang="en-US" sz="2000" b="1" dirty="0"/>
            </a:br>
            <a:r>
              <a:rPr lang="en-US" sz="2000" b="1" dirty="0"/>
              <a:t>What would you like to see in a museum? </a:t>
            </a:r>
            <a:br>
              <a:rPr lang="en-US" sz="2000" b="1" dirty="0"/>
            </a:br>
            <a:r>
              <a:rPr lang="en-US" sz="2000" b="1" dirty="0"/>
              <a:t>Have you ever seen a film about a museum?</a:t>
            </a:r>
            <a:br>
              <a:rPr lang="en-US" sz="2000" b="1" dirty="0"/>
            </a:b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78622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" y="16303"/>
            <a:ext cx="5123397" cy="6821964"/>
          </a:xfrm>
          <a:prstGeom prst="rect">
            <a:avLst/>
          </a:prstGeom>
        </p:spPr>
      </p:pic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B6F6218F-B4B9-406F-B418-980485A9DCA8}"/>
              </a:ext>
            </a:extLst>
          </p:cNvPr>
          <p:cNvSpPr txBox="1">
            <a:spLocks/>
          </p:cNvSpPr>
          <p:nvPr/>
        </p:nvSpPr>
        <p:spPr>
          <a:xfrm>
            <a:off x="8449336" y="623082"/>
            <a:ext cx="3724487" cy="6215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Read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story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order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paragraphs</a:t>
            </a:r>
            <a:r>
              <a:rPr lang="en-US" sz="2000" b="1" dirty="0"/>
              <a:t>.</a:t>
            </a:r>
            <a:br>
              <a:rPr lang="hr-HR" sz="2000" i="1" dirty="0"/>
            </a:br>
            <a:r>
              <a:rPr lang="hr-HR" sz="2000" b="1" dirty="0" err="1"/>
              <a:t>Listen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check</a:t>
            </a:r>
            <a:r>
              <a:rPr lang="hr-HR" sz="2000" b="1" dirty="0"/>
              <a:t>.</a:t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https://www.e-sfera.hr/dodatni-digitalni-sadrzaji/1570e502-3238-4234-8542-c9d952e3ca00/assets/audio/13__unit_03_lesson_4_-_night_at_the_museum_1.mp3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" y="623082"/>
            <a:ext cx="8193527" cy="545012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07_15_An_adventure_Night_at_the_museum">
            <a:hlinkClick r:id="" action="ppaction://media"/>
            <a:extLst>
              <a:ext uri="{FF2B5EF4-FFF2-40B4-BE49-F238E27FC236}">
                <a16:creationId xmlns:a16="http://schemas.microsoft.com/office/drawing/2014/main" id="{DD919F22-BAC1-421F-BE23-1CCA84E19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2837" y="4446224"/>
            <a:ext cx="609600" cy="609600"/>
          </a:xfrm>
          <a:prstGeom prst="rect">
            <a:avLst/>
          </a:prstGeom>
        </p:spPr>
      </p:pic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DDF1D1E5-1560-415D-A638-F59243BDF6FC}"/>
              </a:ext>
            </a:extLst>
          </p:cNvPr>
          <p:cNvSpPr txBox="1">
            <a:spLocks/>
          </p:cNvSpPr>
          <p:nvPr/>
        </p:nvSpPr>
        <p:spPr>
          <a:xfrm>
            <a:off x="423403" y="4573836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25F2A4D1-5D7D-4724-9504-F4828FAB4F14}"/>
              </a:ext>
            </a:extLst>
          </p:cNvPr>
          <p:cNvSpPr txBox="1">
            <a:spLocks/>
          </p:cNvSpPr>
          <p:nvPr/>
        </p:nvSpPr>
        <p:spPr>
          <a:xfrm>
            <a:off x="4750362" y="4543692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B4CC9D61-3C36-4847-8B8A-0DEE4793E065}"/>
              </a:ext>
            </a:extLst>
          </p:cNvPr>
          <p:cNvSpPr txBox="1">
            <a:spLocks/>
          </p:cNvSpPr>
          <p:nvPr/>
        </p:nvSpPr>
        <p:spPr>
          <a:xfrm>
            <a:off x="4750362" y="278092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AA25AB44-2D93-4CDC-8E65-1DA57C2BB7CD}"/>
              </a:ext>
            </a:extLst>
          </p:cNvPr>
          <p:cNvSpPr txBox="1">
            <a:spLocks/>
          </p:cNvSpPr>
          <p:nvPr/>
        </p:nvSpPr>
        <p:spPr>
          <a:xfrm>
            <a:off x="423403" y="2836012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87AB9F-9C0E-2ADB-3427-FC2A1ECDB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1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build="p"/>
      <p:bldP spid="20" grpId="0" build="p"/>
      <p:bldP spid="21" grpId="0" build="p"/>
      <p:bldP spid="22" grpId="0" build="p"/>
      <p:bldP spid="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" y="16303"/>
            <a:ext cx="5123397" cy="6821964"/>
          </a:xfrm>
          <a:prstGeom prst="rect">
            <a:avLst/>
          </a:prstGeom>
        </p:spPr>
      </p:pic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B6F6218F-B4B9-406F-B418-980485A9DCA8}"/>
              </a:ext>
            </a:extLst>
          </p:cNvPr>
          <p:cNvSpPr txBox="1">
            <a:spLocks/>
          </p:cNvSpPr>
          <p:nvPr/>
        </p:nvSpPr>
        <p:spPr>
          <a:xfrm>
            <a:off x="8456635" y="495439"/>
            <a:ext cx="3724487" cy="6909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Where</a:t>
            </a:r>
            <a:r>
              <a:rPr lang="hr-HR" sz="2000" b="1" dirty="0"/>
              <a:t> </a:t>
            </a:r>
            <a:r>
              <a:rPr lang="en-US" sz="2000" b="1" dirty="0"/>
              <a:t>was Dave last week? </a:t>
            </a:r>
            <a:r>
              <a:rPr lang="hr-HR" sz="2000" b="1" dirty="0"/>
              <a:t> </a:t>
            </a:r>
          </a:p>
          <a:p>
            <a:pPr marL="0" indent="0">
              <a:buNone/>
            </a:pPr>
            <a:r>
              <a:rPr lang="en-US" sz="2000" b="1" dirty="0"/>
              <a:t>What is he keen on?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How</a:t>
            </a:r>
            <a:r>
              <a:rPr lang="hr-HR" sz="2000" b="1" dirty="0"/>
              <a:t> </a:t>
            </a:r>
            <a:r>
              <a:rPr lang="en-US" sz="2000" b="1" dirty="0"/>
              <a:t>did he explore the museum?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How was it at the</a:t>
            </a:r>
            <a:r>
              <a:rPr lang="hr-HR" sz="2000" b="1" dirty="0"/>
              <a:t> </a:t>
            </a:r>
            <a:r>
              <a:rPr lang="en-US" sz="2000" b="1" dirty="0"/>
              <a:t>beginning? What did he study in detail?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Was</a:t>
            </a:r>
            <a:r>
              <a:rPr lang="hr-HR" sz="2000" b="1" dirty="0"/>
              <a:t> </a:t>
            </a:r>
            <a:r>
              <a:rPr lang="en-US" sz="2000" b="1" dirty="0"/>
              <a:t>there any food at the museum?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 was it like</a:t>
            </a:r>
            <a:r>
              <a:rPr lang="hr-HR" sz="2000" b="1" dirty="0"/>
              <a:t> </a:t>
            </a:r>
            <a:r>
              <a:rPr lang="en-US" sz="2000" b="1" dirty="0"/>
              <a:t>at the museum at night?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 was wrong with</a:t>
            </a:r>
            <a:r>
              <a:rPr lang="hr-HR" sz="2000" b="1" dirty="0"/>
              <a:t> </a:t>
            </a:r>
            <a:r>
              <a:rPr lang="en-US" sz="2000" b="1" dirty="0"/>
              <a:t>his phone?</a:t>
            </a:r>
            <a:r>
              <a:rPr lang="hr-HR" sz="2000" b="1" dirty="0"/>
              <a:t> </a:t>
            </a:r>
          </a:p>
          <a:p>
            <a:pPr marL="0" indent="0">
              <a:buNone/>
            </a:pPr>
            <a:r>
              <a:rPr lang="en-US" sz="2000" b="1" dirty="0"/>
              <a:t>Where did he wait for the morning?</a:t>
            </a:r>
            <a:r>
              <a:rPr lang="hr-HR" sz="2000" i="1" dirty="0"/>
              <a:t>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" y="623082"/>
            <a:ext cx="8193527" cy="545012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DDF1D1E5-1560-415D-A638-F59243BDF6FC}"/>
              </a:ext>
            </a:extLst>
          </p:cNvPr>
          <p:cNvSpPr txBox="1">
            <a:spLocks/>
          </p:cNvSpPr>
          <p:nvPr/>
        </p:nvSpPr>
        <p:spPr>
          <a:xfrm>
            <a:off x="423403" y="4573836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25F2A4D1-5D7D-4724-9504-F4828FAB4F14}"/>
              </a:ext>
            </a:extLst>
          </p:cNvPr>
          <p:cNvSpPr txBox="1">
            <a:spLocks/>
          </p:cNvSpPr>
          <p:nvPr/>
        </p:nvSpPr>
        <p:spPr>
          <a:xfrm>
            <a:off x="4750362" y="4543692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B4CC9D61-3C36-4847-8B8A-0DEE4793E065}"/>
              </a:ext>
            </a:extLst>
          </p:cNvPr>
          <p:cNvSpPr txBox="1">
            <a:spLocks/>
          </p:cNvSpPr>
          <p:nvPr/>
        </p:nvSpPr>
        <p:spPr>
          <a:xfrm>
            <a:off x="4750362" y="278092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AA25AB44-2D93-4CDC-8E65-1DA57C2BB7CD}"/>
              </a:ext>
            </a:extLst>
          </p:cNvPr>
          <p:cNvSpPr txBox="1">
            <a:spLocks/>
          </p:cNvSpPr>
          <p:nvPr/>
        </p:nvSpPr>
        <p:spPr>
          <a:xfrm>
            <a:off x="423403" y="2836012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119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" y="16303"/>
            <a:ext cx="5123397" cy="682196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85" y="1770682"/>
            <a:ext cx="10298999" cy="455353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579D54DE-EEBD-4EB7-92FC-FCD0F789424D}"/>
              </a:ext>
            </a:extLst>
          </p:cNvPr>
          <p:cNvSpPr txBox="1">
            <a:spLocks/>
          </p:cNvSpPr>
          <p:nvPr/>
        </p:nvSpPr>
        <p:spPr>
          <a:xfrm>
            <a:off x="7013774" y="584213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opened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37664794-4729-404A-913B-A07492352F25}"/>
              </a:ext>
            </a:extLst>
          </p:cNvPr>
          <p:cNvSpPr txBox="1">
            <a:spLocks/>
          </p:cNvSpPr>
          <p:nvPr/>
        </p:nvSpPr>
        <p:spPr>
          <a:xfrm>
            <a:off x="5352647" y="4351899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relized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D968D872-C71A-4A32-BF86-14F29EF1ECE1}"/>
              </a:ext>
            </a:extLst>
          </p:cNvPr>
          <p:cNvSpPr txBox="1">
            <a:spLocks/>
          </p:cNvSpPr>
          <p:nvPr/>
        </p:nvSpPr>
        <p:spPr>
          <a:xfrm>
            <a:off x="10257672" y="4344341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touched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4464385D-3469-462B-B8CB-7603A0BA8ACB}"/>
              </a:ext>
            </a:extLst>
          </p:cNvPr>
          <p:cNvSpPr txBox="1">
            <a:spLocks/>
          </p:cNvSpPr>
          <p:nvPr/>
        </p:nvSpPr>
        <p:spPr>
          <a:xfrm>
            <a:off x="2007098" y="4363050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visited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84C7ED43-BCFB-4B97-9020-89D99FA43AA6}"/>
              </a:ext>
            </a:extLst>
          </p:cNvPr>
          <p:cNvSpPr txBox="1">
            <a:spLocks/>
          </p:cNvSpPr>
          <p:nvPr/>
        </p:nvSpPr>
        <p:spPr>
          <a:xfrm>
            <a:off x="8648764" y="584213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curled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09FDD88E-6F40-46F1-AC3F-2D17C7B5DB56}"/>
              </a:ext>
            </a:extLst>
          </p:cNvPr>
          <p:cNvSpPr txBox="1">
            <a:spLocks/>
          </p:cNvSpPr>
          <p:nvPr/>
        </p:nvSpPr>
        <p:spPr>
          <a:xfrm>
            <a:off x="8637415" y="4340739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walked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9BB166F5-B95B-4BEB-9834-466C116675C2}"/>
              </a:ext>
            </a:extLst>
          </p:cNvPr>
          <p:cNvSpPr txBox="1">
            <a:spLocks/>
          </p:cNvSpPr>
          <p:nvPr/>
        </p:nvSpPr>
        <p:spPr>
          <a:xfrm>
            <a:off x="5352647" y="585329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listened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E2135906-361D-4B29-9909-A61EBD90DAEC}"/>
              </a:ext>
            </a:extLst>
          </p:cNvPr>
          <p:cNvSpPr txBox="1">
            <a:spLocks/>
          </p:cNvSpPr>
          <p:nvPr/>
        </p:nvSpPr>
        <p:spPr>
          <a:xfrm>
            <a:off x="3667820" y="4349753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looked</a:t>
            </a:r>
            <a:r>
              <a:rPr lang="hr-HR" sz="2600" i="1" dirty="0">
                <a:solidFill>
                  <a:srgbClr val="FF0000"/>
                </a:solidFill>
              </a:rPr>
              <a:t> for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C38BA236-3756-41DD-ABC7-D11D58F78815}"/>
              </a:ext>
            </a:extLst>
          </p:cNvPr>
          <p:cNvSpPr txBox="1">
            <a:spLocks/>
          </p:cNvSpPr>
          <p:nvPr/>
        </p:nvSpPr>
        <p:spPr>
          <a:xfrm>
            <a:off x="2007098" y="5842136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climbed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08A4CD9D-8D47-4A31-9C46-7F136A72B4CE}"/>
              </a:ext>
            </a:extLst>
          </p:cNvPr>
          <p:cNvSpPr txBox="1">
            <a:spLocks/>
          </p:cNvSpPr>
          <p:nvPr/>
        </p:nvSpPr>
        <p:spPr>
          <a:xfrm>
            <a:off x="3689164" y="5864448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hugged</a:t>
            </a:r>
            <a:endParaRPr lang="hr-HR" sz="2600" i="1" dirty="0">
              <a:solidFill>
                <a:srgbClr val="FF0000"/>
              </a:solidFill>
            </a:endParaRP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EAAF97F3-99C3-467A-8036-CBB5D1A55475}"/>
              </a:ext>
            </a:extLst>
          </p:cNvPr>
          <p:cNvSpPr txBox="1">
            <a:spLocks/>
          </p:cNvSpPr>
          <p:nvPr/>
        </p:nvSpPr>
        <p:spPr>
          <a:xfrm>
            <a:off x="7010387" y="4357218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 err="1">
                <a:solidFill>
                  <a:srgbClr val="FF0000"/>
                </a:solidFill>
              </a:rPr>
              <a:t>explored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  <p:bldP spid="12" grpId="0" build="p"/>
      <p:bldP spid="13" grpId="0" build="p"/>
      <p:bldP spid="16" grpId="0" build="p"/>
      <p:bldP spid="17" grpId="0" build="p"/>
      <p:bldP spid="18" grpId="0" build="p"/>
      <p:bldP spid="19" grpId="0" build="p"/>
      <p:bldP spid="23" grpId="0" build="p"/>
      <p:bldP spid="2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" y="16303"/>
            <a:ext cx="5123397" cy="682196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3" y="695459"/>
            <a:ext cx="5434542" cy="63293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1AF9232-AA0D-455F-B358-8BD012848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59" y="2007552"/>
            <a:ext cx="9296399" cy="4705350"/>
          </a:xfrm>
          <a:prstGeom prst="rect">
            <a:avLst/>
          </a:prstGeom>
        </p:spPr>
      </p:pic>
      <p:sp>
        <p:nvSpPr>
          <p:cNvPr id="36" name="Rezervirano mjesto sadržaja 2">
            <a:extLst>
              <a:ext uri="{FF2B5EF4-FFF2-40B4-BE49-F238E27FC236}">
                <a16:creationId xmlns:a16="http://schemas.microsoft.com/office/drawing/2014/main" id="{03872C75-A180-4598-8921-A95EDEAE9D85}"/>
              </a:ext>
            </a:extLst>
          </p:cNvPr>
          <p:cNvSpPr txBox="1">
            <a:spLocks/>
          </p:cNvSpPr>
          <p:nvPr/>
        </p:nvSpPr>
        <p:spPr>
          <a:xfrm>
            <a:off x="2935404" y="247740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Rezervirano mjesto sadržaja 2">
            <a:extLst>
              <a:ext uri="{FF2B5EF4-FFF2-40B4-BE49-F238E27FC236}">
                <a16:creationId xmlns:a16="http://schemas.microsoft.com/office/drawing/2014/main" id="{3D7BB11E-9619-4CB2-84A5-02785627B298}"/>
              </a:ext>
            </a:extLst>
          </p:cNvPr>
          <p:cNvSpPr txBox="1">
            <a:spLocks/>
          </p:cNvSpPr>
          <p:nvPr/>
        </p:nvSpPr>
        <p:spPr>
          <a:xfrm>
            <a:off x="5483975" y="246625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Rezervirano mjesto sadržaja 2">
            <a:extLst>
              <a:ext uri="{FF2B5EF4-FFF2-40B4-BE49-F238E27FC236}">
                <a16:creationId xmlns:a16="http://schemas.microsoft.com/office/drawing/2014/main" id="{3C518364-20A4-4238-8835-161DC6356D23}"/>
              </a:ext>
            </a:extLst>
          </p:cNvPr>
          <p:cNvSpPr txBox="1">
            <a:spLocks/>
          </p:cNvSpPr>
          <p:nvPr/>
        </p:nvSpPr>
        <p:spPr>
          <a:xfrm>
            <a:off x="7503687" y="4921343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Rezervirano mjesto sadržaja 2">
            <a:extLst>
              <a:ext uri="{FF2B5EF4-FFF2-40B4-BE49-F238E27FC236}">
                <a16:creationId xmlns:a16="http://schemas.microsoft.com/office/drawing/2014/main" id="{60F635CB-84E9-4DD2-A342-2F74CAD1F42E}"/>
              </a:ext>
            </a:extLst>
          </p:cNvPr>
          <p:cNvSpPr txBox="1">
            <a:spLocks/>
          </p:cNvSpPr>
          <p:nvPr/>
        </p:nvSpPr>
        <p:spPr>
          <a:xfrm>
            <a:off x="2935404" y="2867619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Rezervirano mjesto sadržaja 2">
            <a:extLst>
              <a:ext uri="{FF2B5EF4-FFF2-40B4-BE49-F238E27FC236}">
                <a16:creationId xmlns:a16="http://schemas.microsoft.com/office/drawing/2014/main" id="{26394371-624F-4E1F-9DD9-6D254B0703BB}"/>
              </a:ext>
            </a:extLst>
          </p:cNvPr>
          <p:cNvSpPr txBox="1">
            <a:spLocks/>
          </p:cNvSpPr>
          <p:nvPr/>
        </p:nvSpPr>
        <p:spPr>
          <a:xfrm>
            <a:off x="5483975" y="4538458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1" name="Rezervirano mjesto sadržaja 2">
            <a:extLst>
              <a:ext uri="{FF2B5EF4-FFF2-40B4-BE49-F238E27FC236}">
                <a16:creationId xmlns:a16="http://schemas.microsoft.com/office/drawing/2014/main" id="{30B6017F-14DE-465A-87BA-501019CAD50E}"/>
              </a:ext>
            </a:extLst>
          </p:cNvPr>
          <p:cNvSpPr txBox="1">
            <a:spLocks/>
          </p:cNvSpPr>
          <p:nvPr/>
        </p:nvSpPr>
        <p:spPr>
          <a:xfrm>
            <a:off x="7503687" y="2062022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Rezervirano mjesto sadržaja 2">
            <a:extLst>
              <a:ext uri="{FF2B5EF4-FFF2-40B4-BE49-F238E27FC236}">
                <a16:creationId xmlns:a16="http://schemas.microsoft.com/office/drawing/2014/main" id="{D730DBD8-931F-455A-88C9-9EB7983251F2}"/>
              </a:ext>
            </a:extLst>
          </p:cNvPr>
          <p:cNvSpPr txBox="1">
            <a:spLocks/>
          </p:cNvSpPr>
          <p:nvPr/>
        </p:nvSpPr>
        <p:spPr>
          <a:xfrm>
            <a:off x="2919450" y="3289600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3" name="Rezervirano mjesto sadržaja 2">
            <a:extLst>
              <a:ext uri="{FF2B5EF4-FFF2-40B4-BE49-F238E27FC236}">
                <a16:creationId xmlns:a16="http://schemas.microsoft.com/office/drawing/2014/main" id="{4A9A880F-9E4B-4A07-B419-73A240C3A595}"/>
              </a:ext>
            </a:extLst>
          </p:cNvPr>
          <p:cNvSpPr txBox="1">
            <a:spLocks/>
          </p:cNvSpPr>
          <p:nvPr/>
        </p:nvSpPr>
        <p:spPr>
          <a:xfrm>
            <a:off x="2919450" y="3679812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zervirano mjesto sadržaja 2">
            <a:extLst>
              <a:ext uri="{FF2B5EF4-FFF2-40B4-BE49-F238E27FC236}">
                <a16:creationId xmlns:a16="http://schemas.microsoft.com/office/drawing/2014/main" id="{7910E184-64C2-4E43-AC58-D349153A0ACB}"/>
              </a:ext>
            </a:extLst>
          </p:cNvPr>
          <p:cNvSpPr txBox="1">
            <a:spLocks/>
          </p:cNvSpPr>
          <p:nvPr/>
        </p:nvSpPr>
        <p:spPr>
          <a:xfrm>
            <a:off x="5483975" y="410376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5" name="Rezervirano mjesto sadržaja 2">
            <a:extLst>
              <a:ext uri="{FF2B5EF4-FFF2-40B4-BE49-F238E27FC236}">
                <a16:creationId xmlns:a16="http://schemas.microsoft.com/office/drawing/2014/main" id="{F3681CC9-DDF9-461C-AF9B-1FC80FD71F7E}"/>
              </a:ext>
            </a:extLst>
          </p:cNvPr>
          <p:cNvSpPr txBox="1">
            <a:spLocks/>
          </p:cNvSpPr>
          <p:nvPr/>
        </p:nvSpPr>
        <p:spPr>
          <a:xfrm>
            <a:off x="7503687" y="6163601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6" name="Rezervirano mjesto sadržaja 2">
            <a:extLst>
              <a:ext uri="{FF2B5EF4-FFF2-40B4-BE49-F238E27FC236}">
                <a16:creationId xmlns:a16="http://schemas.microsoft.com/office/drawing/2014/main" id="{7B8D7A94-FDF1-4D12-AAD9-5B9C8369120D}"/>
              </a:ext>
            </a:extLst>
          </p:cNvPr>
          <p:cNvSpPr txBox="1">
            <a:spLocks/>
          </p:cNvSpPr>
          <p:nvPr/>
        </p:nvSpPr>
        <p:spPr>
          <a:xfrm>
            <a:off x="5476410" y="4930322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7" name="Rezervirano mjesto sadržaja 2">
            <a:extLst>
              <a:ext uri="{FF2B5EF4-FFF2-40B4-BE49-F238E27FC236}">
                <a16:creationId xmlns:a16="http://schemas.microsoft.com/office/drawing/2014/main" id="{261B29CD-A70F-495F-992A-39541FA4C81B}"/>
              </a:ext>
            </a:extLst>
          </p:cNvPr>
          <p:cNvSpPr txBox="1">
            <a:spLocks/>
          </p:cNvSpPr>
          <p:nvPr/>
        </p:nvSpPr>
        <p:spPr>
          <a:xfrm>
            <a:off x="7503687" y="3711903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Rezervirano mjesto sadržaja 2">
            <a:extLst>
              <a:ext uri="{FF2B5EF4-FFF2-40B4-BE49-F238E27FC236}">
                <a16:creationId xmlns:a16="http://schemas.microsoft.com/office/drawing/2014/main" id="{3E828D51-61A2-4D0E-B683-7ABA8B1C0420}"/>
              </a:ext>
            </a:extLst>
          </p:cNvPr>
          <p:cNvSpPr txBox="1">
            <a:spLocks/>
          </p:cNvSpPr>
          <p:nvPr/>
        </p:nvSpPr>
        <p:spPr>
          <a:xfrm>
            <a:off x="2901549" y="4114004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9" name="Rezervirano mjesto sadržaja 2">
            <a:extLst>
              <a:ext uri="{FF2B5EF4-FFF2-40B4-BE49-F238E27FC236}">
                <a16:creationId xmlns:a16="http://schemas.microsoft.com/office/drawing/2014/main" id="{EFC13492-5258-4671-898C-BE48585171EE}"/>
              </a:ext>
            </a:extLst>
          </p:cNvPr>
          <p:cNvSpPr txBox="1">
            <a:spLocks/>
          </p:cNvSpPr>
          <p:nvPr/>
        </p:nvSpPr>
        <p:spPr>
          <a:xfrm>
            <a:off x="5504535" y="575687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0" name="Rezervirano mjesto sadržaja 2">
            <a:extLst>
              <a:ext uri="{FF2B5EF4-FFF2-40B4-BE49-F238E27FC236}">
                <a16:creationId xmlns:a16="http://schemas.microsoft.com/office/drawing/2014/main" id="{CA2D1F13-6791-4AE4-A64A-E0C92874DA4F}"/>
              </a:ext>
            </a:extLst>
          </p:cNvPr>
          <p:cNvSpPr txBox="1">
            <a:spLocks/>
          </p:cNvSpPr>
          <p:nvPr/>
        </p:nvSpPr>
        <p:spPr>
          <a:xfrm>
            <a:off x="7503687" y="451255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1" name="Rezervirano mjesto sadržaja 2">
            <a:extLst>
              <a:ext uri="{FF2B5EF4-FFF2-40B4-BE49-F238E27FC236}">
                <a16:creationId xmlns:a16="http://schemas.microsoft.com/office/drawing/2014/main" id="{7CCFB4D4-5820-4607-93CE-8D7936B456B7}"/>
              </a:ext>
            </a:extLst>
          </p:cNvPr>
          <p:cNvSpPr txBox="1">
            <a:spLocks/>
          </p:cNvSpPr>
          <p:nvPr/>
        </p:nvSpPr>
        <p:spPr>
          <a:xfrm>
            <a:off x="2901549" y="4528366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2" name="Rezervirano mjesto sadržaja 2">
            <a:extLst>
              <a:ext uri="{FF2B5EF4-FFF2-40B4-BE49-F238E27FC236}">
                <a16:creationId xmlns:a16="http://schemas.microsoft.com/office/drawing/2014/main" id="{9C9859B0-55D5-4F0B-B0B5-2E5FE116E215}"/>
              </a:ext>
            </a:extLst>
          </p:cNvPr>
          <p:cNvSpPr txBox="1">
            <a:spLocks/>
          </p:cNvSpPr>
          <p:nvPr/>
        </p:nvSpPr>
        <p:spPr>
          <a:xfrm>
            <a:off x="5504535" y="5330131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3" name="Rezervirano mjesto sadržaja 2">
            <a:extLst>
              <a:ext uri="{FF2B5EF4-FFF2-40B4-BE49-F238E27FC236}">
                <a16:creationId xmlns:a16="http://schemas.microsoft.com/office/drawing/2014/main" id="{8E3D4EC0-F76E-4E94-9866-17CF29B2D49A}"/>
              </a:ext>
            </a:extLst>
          </p:cNvPr>
          <p:cNvSpPr txBox="1">
            <a:spLocks/>
          </p:cNvSpPr>
          <p:nvPr/>
        </p:nvSpPr>
        <p:spPr>
          <a:xfrm>
            <a:off x="7503687" y="410270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4" name="Rezervirano mjesto sadržaja 2">
            <a:extLst>
              <a:ext uri="{FF2B5EF4-FFF2-40B4-BE49-F238E27FC236}">
                <a16:creationId xmlns:a16="http://schemas.microsoft.com/office/drawing/2014/main" id="{9278D4F0-1280-49CB-BC37-4D32109FD433}"/>
              </a:ext>
            </a:extLst>
          </p:cNvPr>
          <p:cNvSpPr txBox="1">
            <a:spLocks/>
          </p:cNvSpPr>
          <p:nvPr/>
        </p:nvSpPr>
        <p:spPr>
          <a:xfrm>
            <a:off x="2901549" y="493014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5" name="Rezervirano mjesto sadržaja 2">
            <a:extLst>
              <a:ext uri="{FF2B5EF4-FFF2-40B4-BE49-F238E27FC236}">
                <a16:creationId xmlns:a16="http://schemas.microsoft.com/office/drawing/2014/main" id="{DDFE5FD7-2170-40BF-991A-8AC1E0C2ED39}"/>
              </a:ext>
            </a:extLst>
          </p:cNvPr>
          <p:cNvSpPr txBox="1">
            <a:spLocks/>
          </p:cNvSpPr>
          <p:nvPr/>
        </p:nvSpPr>
        <p:spPr>
          <a:xfrm>
            <a:off x="5504535" y="285369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6" name="Rezervirano mjesto sadržaja 2">
            <a:extLst>
              <a:ext uri="{FF2B5EF4-FFF2-40B4-BE49-F238E27FC236}">
                <a16:creationId xmlns:a16="http://schemas.microsoft.com/office/drawing/2014/main" id="{F591A4E8-6F84-45B1-AD31-3D7CF166D7AC}"/>
              </a:ext>
            </a:extLst>
          </p:cNvPr>
          <p:cNvSpPr txBox="1">
            <a:spLocks/>
          </p:cNvSpPr>
          <p:nvPr/>
        </p:nvSpPr>
        <p:spPr>
          <a:xfrm>
            <a:off x="7503687" y="3276152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7" name="Rezervirano mjesto sadržaja 2">
            <a:extLst>
              <a:ext uri="{FF2B5EF4-FFF2-40B4-BE49-F238E27FC236}">
                <a16:creationId xmlns:a16="http://schemas.microsoft.com/office/drawing/2014/main" id="{D26B353E-147A-4D2D-B0BC-886CA6029318}"/>
              </a:ext>
            </a:extLst>
          </p:cNvPr>
          <p:cNvSpPr txBox="1">
            <a:spLocks/>
          </p:cNvSpPr>
          <p:nvPr/>
        </p:nvSpPr>
        <p:spPr>
          <a:xfrm>
            <a:off x="2901549" y="534450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8" name="Rezervirano mjesto sadržaja 2">
            <a:extLst>
              <a:ext uri="{FF2B5EF4-FFF2-40B4-BE49-F238E27FC236}">
                <a16:creationId xmlns:a16="http://schemas.microsoft.com/office/drawing/2014/main" id="{2C6DCDFF-ABBC-4503-A862-784A250D0004}"/>
              </a:ext>
            </a:extLst>
          </p:cNvPr>
          <p:cNvSpPr txBox="1">
            <a:spLocks/>
          </p:cNvSpPr>
          <p:nvPr/>
        </p:nvSpPr>
        <p:spPr>
          <a:xfrm>
            <a:off x="5483975" y="6165878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9" name="Rezervirano mjesto sadržaja 2">
            <a:extLst>
              <a:ext uri="{FF2B5EF4-FFF2-40B4-BE49-F238E27FC236}">
                <a16:creationId xmlns:a16="http://schemas.microsoft.com/office/drawing/2014/main" id="{61550D2A-B9EF-4BFE-8C32-D8E28F2A7E96}"/>
              </a:ext>
            </a:extLst>
          </p:cNvPr>
          <p:cNvSpPr txBox="1">
            <a:spLocks/>
          </p:cNvSpPr>
          <p:nvPr/>
        </p:nvSpPr>
        <p:spPr>
          <a:xfrm>
            <a:off x="7503687" y="5739979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0" name="Rezervirano mjesto sadržaja 2">
            <a:extLst>
              <a:ext uri="{FF2B5EF4-FFF2-40B4-BE49-F238E27FC236}">
                <a16:creationId xmlns:a16="http://schemas.microsoft.com/office/drawing/2014/main" id="{F65E4498-C0AB-4248-B71C-F24E55993689}"/>
              </a:ext>
            </a:extLst>
          </p:cNvPr>
          <p:cNvSpPr txBox="1">
            <a:spLocks/>
          </p:cNvSpPr>
          <p:nvPr/>
        </p:nvSpPr>
        <p:spPr>
          <a:xfrm>
            <a:off x="2790949" y="5756876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1" name="Rezervirano mjesto sadržaja 2">
            <a:extLst>
              <a:ext uri="{FF2B5EF4-FFF2-40B4-BE49-F238E27FC236}">
                <a16:creationId xmlns:a16="http://schemas.microsoft.com/office/drawing/2014/main" id="{315E4144-2E5E-49A5-A5D8-74D20674971A}"/>
              </a:ext>
            </a:extLst>
          </p:cNvPr>
          <p:cNvSpPr txBox="1">
            <a:spLocks/>
          </p:cNvSpPr>
          <p:nvPr/>
        </p:nvSpPr>
        <p:spPr>
          <a:xfrm>
            <a:off x="5437198" y="3690270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2" name="Rezervirano mjesto sadržaja 2">
            <a:extLst>
              <a:ext uri="{FF2B5EF4-FFF2-40B4-BE49-F238E27FC236}">
                <a16:creationId xmlns:a16="http://schemas.microsoft.com/office/drawing/2014/main" id="{B2E56EDD-5159-40F1-A38B-5534929F9355}"/>
              </a:ext>
            </a:extLst>
          </p:cNvPr>
          <p:cNvSpPr txBox="1">
            <a:spLocks/>
          </p:cNvSpPr>
          <p:nvPr/>
        </p:nvSpPr>
        <p:spPr>
          <a:xfrm>
            <a:off x="7401853" y="2875467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3" name="Rezervirano mjesto sadržaja 2">
            <a:extLst>
              <a:ext uri="{FF2B5EF4-FFF2-40B4-BE49-F238E27FC236}">
                <a16:creationId xmlns:a16="http://schemas.microsoft.com/office/drawing/2014/main" id="{FC55FDD7-1F27-4529-AD50-B03A0B953358}"/>
              </a:ext>
            </a:extLst>
          </p:cNvPr>
          <p:cNvSpPr txBox="1">
            <a:spLocks/>
          </p:cNvSpPr>
          <p:nvPr/>
        </p:nvSpPr>
        <p:spPr>
          <a:xfrm>
            <a:off x="2798382" y="6155671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64" name="Rezervirano mjesto sadržaja 2">
            <a:extLst>
              <a:ext uri="{FF2B5EF4-FFF2-40B4-BE49-F238E27FC236}">
                <a16:creationId xmlns:a16="http://schemas.microsoft.com/office/drawing/2014/main" id="{5F9F1911-9F2D-4FCE-9940-DE91BF8FA76B}"/>
              </a:ext>
            </a:extLst>
          </p:cNvPr>
          <p:cNvSpPr txBox="1">
            <a:spLocks/>
          </p:cNvSpPr>
          <p:nvPr/>
        </p:nvSpPr>
        <p:spPr>
          <a:xfrm>
            <a:off x="5405916" y="2050465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65" name="Rezervirano mjesto sadržaja 2">
            <a:extLst>
              <a:ext uri="{FF2B5EF4-FFF2-40B4-BE49-F238E27FC236}">
                <a16:creationId xmlns:a16="http://schemas.microsoft.com/office/drawing/2014/main" id="{C481BE38-4841-4024-9A87-A8F6EFF316B5}"/>
              </a:ext>
            </a:extLst>
          </p:cNvPr>
          <p:cNvSpPr txBox="1">
            <a:spLocks/>
          </p:cNvSpPr>
          <p:nvPr/>
        </p:nvSpPr>
        <p:spPr>
          <a:xfrm>
            <a:off x="7420435" y="5336702"/>
            <a:ext cx="2343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600" i="1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77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" y="16303"/>
            <a:ext cx="5123397" cy="682196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2688013"/>
            <a:ext cx="11465170" cy="50749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6" name="Rezervirano mjesto sadržaja 2">
            <a:extLst>
              <a:ext uri="{FF2B5EF4-FFF2-40B4-BE49-F238E27FC236}">
                <a16:creationId xmlns:a16="http://schemas.microsoft.com/office/drawing/2014/main" id="{73CCC3FD-4F60-4FA4-99B5-FDA13C2F406E}"/>
              </a:ext>
            </a:extLst>
          </p:cNvPr>
          <p:cNvSpPr txBox="1">
            <a:spLocks/>
          </p:cNvSpPr>
          <p:nvPr/>
        </p:nvSpPr>
        <p:spPr>
          <a:xfrm>
            <a:off x="5134275" y="3961885"/>
            <a:ext cx="6775227" cy="128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 err="1"/>
              <a:t>Practise</a:t>
            </a:r>
            <a:r>
              <a:rPr lang="hr-HR" sz="2000" i="1" dirty="0"/>
              <a:t>:</a:t>
            </a:r>
            <a:br>
              <a:rPr lang="hr-HR" sz="2000" dirty="0"/>
            </a:br>
            <a:r>
              <a:rPr lang="hr-HR" sz="2000" dirty="0">
                <a:hlinkClick r:id="rId4"/>
              </a:rPr>
              <a:t>https://www.bookwidgets.com/play/HK5MT2</a:t>
            </a:r>
            <a:endParaRPr lang="hr-HR" sz="2000" dirty="0"/>
          </a:p>
          <a:p>
            <a:pPr marL="0" indent="0">
              <a:buNone/>
            </a:pPr>
            <a:r>
              <a:rPr lang="hr-HR" sz="2000" dirty="0">
                <a:hlinkClick r:id="rId5"/>
              </a:rPr>
              <a:t>https://learningapps.org/watch?v=p0o89jgok20</a:t>
            </a:r>
            <a:endParaRPr lang="hr-HR" sz="2000" dirty="0"/>
          </a:p>
          <a:p>
            <a:pPr marL="0" indent="0"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28769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7889F66-CCBB-4BC4-8656-0552E49A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427" y="101747"/>
            <a:ext cx="6019800" cy="521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43.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" y="16303"/>
            <a:ext cx="5095702" cy="6821964"/>
          </a:xfrm>
          <a:prstGeom prst="rect">
            <a:avLst/>
          </a:prstGeom>
        </p:spPr>
      </p:pic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B6F6218F-B4B9-406F-B418-980485A9DCA8}"/>
              </a:ext>
            </a:extLst>
          </p:cNvPr>
          <p:cNvSpPr txBox="1">
            <a:spLocks/>
          </p:cNvSpPr>
          <p:nvPr/>
        </p:nvSpPr>
        <p:spPr>
          <a:xfrm>
            <a:off x="6282479" y="2378927"/>
            <a:ext cx="5535389" cy="574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58" y="68294"/>
            <a:ext cx="6234200" cy="216235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7ADB59E-397D-4499-8E7A-D5705A84E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05" y="2354748"/>
            <a:ext cx="5884795" cy="444610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A8A8BD60-2104-4D24-82D3-D546686874DB}"/>
              </a:ext>
            </a:extLst>
          </p:cNvPr>
          <p:cNvSpPr txBox="1">
            <a:spLocks/>
          </p:cNvSpPr>
          <p:nvPr/>
        </p:nvSpPr>
        <p:spPr>
          <a:xfrm>
            <a:off x="6341201" y="2903724"/>
            <a:ext cx="5535389" cy="574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Listen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check</a:t>
            </a:r>
            <a:r>
              <a:rPr lang="en-US" sz="2000" b="1" dirty="0"/>
              <a:t>.</a:t>
            </a:r>
            <a:r>
              <a:rPr lang="hr-HR" sz="2000" b="1" dirty="0"/>
              <a:t> </a:t>
            </a:r>
            <a:r>
              <a:rPr lang="hr-HR" sz="2000" b="1" dirty="0" err="1"/>
              <a:t>Where</a:t>
            </a:r>
            <a:r>
              <a:rPr lang="hr-HR" sz="2000" b="1" dirty="0"/>
              <a:t> </a:t>
            </a:r>
            <a:r>
              <a:rPr lang="hr-HR" sz="2000" b="1" dirty="0" err="1"/>
              <a:t>was</a:t>
            </a:r>
            <a:r>
              <a:rPr lang="hr-HR" sz="2000" b="1" dirty="0"/>
              <a:t> Peta? </a:t>
            </a:r>
            <a:r>
              <a:rPr lang="hr-HR" sz="2000" b="1" dirty="0" err="1"/>
              <a:t>Circle</a:t>
            </a:r>
            <a:r>
              <a:rPr lang="hr-HR" sz="2000" b="1" dirty="0"/>
              <a:t> a, b </a:t>
            </a:r>
            <a:r>
              <a:rPr lang="hr-HR" sz="2000" b="1" dirty="0" err="1"/>
              <a:t>or</a:t>
            </a:r>
            <a:r>
              <a:rPr lang="hr-HR" sz="2000" b="1" dirty="0"/>
              <a:t> c.</a:t>
            </a:r>
            <a:br>
              <a:rPr lang="hr-HR" sz="2000" i="1" dirty="0"/>
            </a:br>
            <a:br>
              <a:rPr lang="hr-HR" sz="2000" i="1" dirty="0"/>
            </a:br>
            <a:r>
              <a:rPr lang="hr-HR" sz="2000" i="1" dirty="0">
                <a:hlinkClick r:id="rId7"/>
              </a:rPr>
              <a:t>https://www.e-sfera.hr/dodatni-digitalni-sadrzaji/1570e502-3238-4234-8542-c9d952e3ca00/assets/audio/14__unit_03_lesson_4_-_catching_up_1.mp3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14" name="Picture 4" descr="Vidi izvornu sliku">
            <a:extLst>
              <a:ext uri="{FF2B5EF4-FFF2-40B4-BE49-F238E27FC236}">
                <a16:creationId xmlns:a16="http://schemas.microsoft.com/office/drawing/2014/main" id="{BC3E6627-B0E4-4163-B3B3-7670C72F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00" y="1627441"/>
            <a:ext cx="1562315" cy="52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B7DBCAA0-2413-4F71-B9B5-BA836B93DA91}"/>
              </a:ext>
            </a:extLst>
          </p:cNvPr>
          <p:cNvSpPr txBox="1">
            <a:spLocks/>
          </p:cNvSpPr>
          <p:nvPr/>
        </p:nvSpPr>
        <p:spPr>
          <a:xfrm>
            <a:off x="6399923" y="5146107"/>
            <a:ext cx="5535389" cy="574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Peta </a:t>
            </a:r>
            <a:r>
              <a:rPr lang="hr-HR" sz="2000" b="1" dirty="0" err="1"/>
              <a:t>was</a:t>
            </a:r>
            <a:r>
              <a:rPr lang="hr-HR" sz="2000" b="1" dirty="0"/>
              <a:t> at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science</a:t>
            </a:r>
            <a:r>
              <a:rPr lang="hr-HR" sz="2000" b="1" dirty="0"/>
              <a:t> festival.</a:t>
            </a:r>
            <a:endParaRPr lang="hr-HR" sz="2000" i="1" dirty="0"/>
          </a:p>
        </p:txBody>
      </p:sp>
      <p:pic>
        <p:nvPicPr>
          <p:cNvPr id="17" name="Picture 4" descr="Vidi izvornu sliku">
            <a:extLst>
              <a:ext uri="{FF2B5EF4-FFF2-40B4-BE49-F238E27FC236}">
                <a16:creationId xmlns:a16="http://schemas.microsoft.com/office/drawing/2014/main" id="{616E0114-0780-4B68-87E5-515AA2A4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66" y="3427285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idi izvornu sliku">
            <a:extLst>
              <a:ext uri="{FF2B5EF4-FFF2-40B4-BE49-F238E27FC236}">
                <a16:creationId xmlns:a16="http://schemas.microsoft.com/office/drawing/2014/main" id="{B65F3390-BBC4-4D86-8B7F-9C219C31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3" y="4126905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Vidi izvornu sliku">
            <a:extLst>
              <a:ext uri="{FF2B5EF4-FFF2-40B4-BE49-F238E27FC236}">
                <a16:creationId xmlns:a16="http://schemas.microsoft.com/office/drawing/2014/main" id="{F9AF9E5B-E2EC-4E66-AF1E-21E25CB2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49" y="4830742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Vidi izvornu sliku">
            <a:extLst>
              <a:ext uri="{FF2B5EF4-FFF2-40B4-BE49-F238E27FC236}">
                <a16:creationId xmlns:a16="http://schemas.microsoft.com/office/drawing/2014/main" id="{21A18792-2C13-4DF1-A1E7-08F659F4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66" y="5649508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Vidi izvornu sliku">
            <a:extLst>
              <a:ext uri="{FF2B5EF4-FFF2-40B4-BE49-F238E27FC236}">
                <a16:creationId xmlns:a16="http://schemas.microsoft.com/office/drawing/2014/main" id="{8CF25DF6-6D90-4489-96BD-0D575F34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65" y="6382524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7_15_An_adventure_Catching_up">
            <a:hlinkClick r:id="" action="ppaction://media"/>
            <a:extLst>
              <a:ext uri="{FF2B5EF4-FFF2-40B4-BE49-F238E27FC236}">
                <a16:creationId xmlns:a16="http://schemas.microsoft.com/office/drawing/2014/main" id="{65D46D54-8BFF-4D40-800D-AE52A5645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3468" y="5039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9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15" grpId="0" build="p"/>
      <p:bldP spid="12" grpId="0" build="p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7889F66-CCBB-4BC4-8656-0552E49A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427" y="101747"/>
            <a:ext cx="6019800" cy="521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43.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" y="16303"/>
            <a:ext cx="5095702" cy="6821964"/>
          </a:xfrm>
          <a:prstGeom prst="rect">
            <a:avLst/>
          </a:prstGeom>
        </p:spPr>
      </p:pic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B6F6218F-B4B9-406F-B418-980485A9DCA8}"/>
              </a:ext>
            </a:extLst>
          </p:cNvPr>
          <p:cNvSpPr txBox="1">
            <a:spLocks/>
          </p:cNvSpPr>
          <p:nvPr/>
        </p:nvSpPr>
        <p:spPr>
          <a:xfrm>
            <a:off x="6286347" y="3153135"/>
            <a:ext cx="5535389" cy="574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was Joe’s weekend like?</a:t>
            </a:r>
            <a:endParaRPr lang="hr-HR" sz="2000" b="1" dirty="0"/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What did Ben watch at the cinema?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 </a:t>
            </a:r>
            <a:br>
              <a:rPr lang="hr-HR" sz="2000" b="1" dirty="0"/>
            </a:br>
            <a:r>
              <a:rPr lang="en-US" sz="2000" b="1" dirty="0"/>
              <a:t>Where was</a:t>
            </a:r>
            <a:r>
              <a:rPr lang="hr-HR" sz="2000" b="1" dirty="0"/>
              <a:t> </a:t>
            </a:r>
            <a:r>
              <a:rPr lang="en-US" sz="2000" b="1" dirty="0"/>
              <a:t>Peta? </a:t>
            </a:r>
            <a:endParaRPr lang="hr-HR" sz="2000" b="1" dirty="0"/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Who did Peta listen to?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58" y="68294"/>
            <a:ext cx="6234200" cy="216235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7ADB59E-397D-4499-8E7A-D5705A84E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05" y="2354748"/>
            <a:ext cx="5884795" cy="444610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4" descr="Vidi izvornu sliku">
            <a:extLst>
              <a:ext uri="{FF2B5EF4-FFF2-40B4-BE49-F238E27FC236}">
                <a16:creationId xmlns:a16="http://schemas.microsoft.com/office/drawing/2014/main" id="{BC3E6627-B0E4-4163-B3B3-7670C72F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00" y="1627441"/>
            <a:ext cx="1562315" cy="52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idi izvornu sliku">
            <a:extLst>
              <a:ext uri="{FF2B5EF4-FFF2-40B4-BE49-F238E27FC236}">
                <a16:creationId xmlns:a16="http://schemas.microsoft.com/office/drawing/2014/main" id="{616E0114-0780-4B68-87E5-515AA2A4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66" y="3427285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idi izvornu sliku">
            <a:extLst>
              <a:ext uri="{FF2B5EF4-FFF2-40B4-BE49-F238E27FC236}">
                <a16:creationId xmlns:a16="http://schemas.microsoft.com/office/drawing/2014/main" id="{B65F3390-BBC4-4D86-8B7F-9C219C31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3" y="4126905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Vidi izvornu sliku">
            <a:extLst>
              <a:ext uri="{FF2B5EF4-FFF2-40B4-BE49-F238E27FC236}">
                <a16:creationId xmlns:a16="http://schemas.microsoft.com/office/drawing/2014/main" id="{F9AF9E5B-E2EC-4E66-AF1E-21E25CB2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49" y="4830742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Vidi izvornu sliku">
            <a:extLst>
              <a:ext uri="{FF2B5EF4-FFF2-40B4-BE49-F238E27FC236}">
                <a16:creationId xmlns:a16="http://schemas.microsoft.com/office/drawing/2014/main" id="{21A18792-2C13-4DF1-A1E7-08F659F4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66" y="5649508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Vidi izvornu sliku">
            <a:extLst>
              <a:ext uri="{FF2B5EF4-FFF2-40B4-BE49-F238E27FC236}">
                <a16:creationId xmlns:a16="http://schemas.microsoft.com/office/drawing/2014/main" id="{8CF25DF6-6D90-4489-96BD-0D575F34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65" y="6382524"/>
            <a:ext cx="303639" cy="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0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569</Words>
  <Application>Microsoft Office PowerPoint</Application>
  <PresentationFormat>Widescreen</PresentationFormat>
  <Paragraphs>106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Arial</vt:lpstr>
      <vt:lpstr>Avenir Next LT Pro</vt:lpstr>
      <vt:lpstr>Calibri Light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Siniša Vuksan</dc:creator>
  <cp:lastModifiedBy>Sanja Ivoš</cp:lastModifiedBy>
  <cp:revision>216</cp:revision>
  <dcterms:created xsi:type="dcterms:W3CDTF">2020-09-15T16:13:04Z</dcterms:created>
  <dcterms:modified xsi:type="dcterms:W3CDTF">2022-10-03T12:23:17Z</dcterms:modified>
</cp:coreProperties>
</file>